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notesMasterIdLst>
    <p:notesMasterId r:id="rId16"/>
  </p:notesMasterIdLst>
  <p:sldIdLst>
    <p:sldId id="290" r:id="rId2"/>
    <p:sldId id="339" r:id="rId3"/>
    <p:sldId id="340" r:id="rId4"/>
    <p:sldId id="341" r:id="rId5"/>
    <p:sldId id="342" r:id="rId6"/>
    <p:sldId id="348" r:id="rId7"/>
    <p:sldId id="344" r:id="rId8"/>
    <p:sldId id="343" r:id="rId9"/>
    <p:sldId id="349" r:id="rId10"/>
    <p:sldId id="345" r:id="rId11"/>
    <p:sldId id="353" r:id="rId12"/>
    <p:sldId id="346" r:id="rId13"/>
    <p:sldId id="354" r:id="rId14"/>
    <p:sldId id="35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3399FF"/>
    <a:srgbClr val="FF00FF"/>
    <a:srgbClr val="CC00C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40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37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94B87D-A1CE-4C22-BFDF-889BFCA966AD}" type="datetimeFigureOut">
              <a:rPr lang="en-US" smtClean="0"/>
              <a:pPr/>
              <a:t>4/1/2022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195B85-E4EE-4C6A-BEB8-0A52BE25F8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690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5175" cy="3432175"/>
          </a:xfrm>
          <a:ln w="12700" cap="flat"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057" y="4342777"/>
            <a:ext cx="5022586" cy="4121349"/>
          </a:xfrm>
          <a:noFill/>
          <a:ln/>
        </p:spPr>
        <p:txBody>
          <a:bodyPr lIns="92010" tIns="45224" rIns="92010" bIns="45224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6EA239-64F4-4BA2-A4E8-5F8DFCCB2C5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email">
                <a:alphaModFix amt="50000"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C1F63B9-5A1E-428D-84C6-6D7B721C93AD}" type="datetimeFigureOut">
              <a:rPr lang="en-US" smtClean="0"/>
              <a:pPr/>
              <a:t>4/1/2022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B426FF7-2002-42E8-B341-971386BA66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F63B9-5A1E-428D-84C6-6D7B721C93AD}" type="datetimeFigureOut">
              <a:rPr lang="en-US" smtClean="0"/>
              <a:pPr/>
              <a:t>4/1/2022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26FF7-2002-42E8-B341-971386BA66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F63B9-5A1E-428D-84C6-6D7B721C93AD}" type="datetimeFigureOut">
              <a:rPr lang="en-US" smtClean="0"/>
              <a:pPr/>
              <a:t>4/1/2022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26FF7-2002-42E8-B341-971386BA66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F63B9-5A1E-428D-84C6-6D7B721C93AD}" type="datetimeFigureOut">
              <a:rPr lang="en-US" smtClean="0"/>
              <a:pPr/>
              <a:t>4/1/2022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26FF7-2002-42E8-B341-971386BA66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F63B9-5A1E-428D-84C6-6D7B721C93AD}" type="datetimeFigureOut">
              <a:rPr lang="en-US" smtClean="0"/>
              <a:pPr/>
              <a:t>4/1/2022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26FF7-2002-42E8-B341-971386BA66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F63B9-5A1E-428D-84C6-6D7B721C93AD}" type="datetimeFigureOut">
              <a:rPr lang="en-US" smtClean="0"/>
              <a:pPr/>
              <a:t>4/1/2022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26FF7-2002-42E8-B341-971386BA66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F63B9-5A1E-428D-84C6-6D7B721C93AD}" type="datetimeFigureOut">
              <a:rPr lang="en-US" smtClean="0"/>
              <a:pPr/>
              <a:t>4/1/2022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26FF7-2002-42E8-B341-971386BA66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F63B9-5A1E-428D-84C6-6D7B721C93AD}" type="datetimeFigureOut">
              <a:rPr lang="en-US" smtClean="0"/>
              <a:pPr/>
              <a:t>4/1/2022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26FF7-2002-42E8-B341-971386BA66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F63B9-5A1E-428D-84C6-6D7B721C93AD}" type="datetimeFigureOut">
              <a:rPr lang="en-US" smtClean="0"/>
              <a:pPr/>
              <a:t>4/1/2022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26FF7-2002-42E8-B341-971386BA66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CC1F63B9-5A1E-428D-84C6-6D7B721C93AD}" type="datetimeFigureOut">
              <a:rPr lang="en-US" smtClean="0"/>
              <a:pPr/>
              <a:t>4/1/2022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26FF7-2002-42E8-B341-971386BA66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C1F63B9-5A1E-428D-84C6-6D7B721C93AD}" type="datetimeFigureOut">
              <a:rPr lang="en-US" smtClean="0"/>
              <a:pPr/>
              <a:t>4/1/2022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B426FF7-2002-42E8-B341-971386BA66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C1F63B9-5A1E-428D-84C6-6D7B721C93AD}" type="datetimeFigureOut">
              <a:rPr lang="en-US" smtClean="0"/>
              <a:pPr/>
              <a:t>4/1/2022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B426FF7-2002-42E8-B341-971386BA66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295400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The Hunt for DNAPL</a:t>
            </a:r>
            <a:br>
              <a:rPr lang="en-US" dirty="0"/>
            </a:br>
            <a:r>
              <a:rPr lang="en-US" dirty="0"/>
              <a:t>A TRIAD Approach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57200" y="2667000"/>
            <a:ext cx="8229600" cy="4191000"/>
          </a:xfrm>
        </p:spPr>
        <p:txBody>
          <a:bodyPr>
            <a:normAutofit lnSpcReduction="10000"/>
          </a:bodyPr>
          <a:lstStyle/>
          <a:p>
            <a:pPr algn="ctr"/>
            <a:br>
              <a:rPr lang="en-US" dirty="0"/>
            </a:br>
            <a:endParaRPr lang="en-US" dirty="0"/>
          </a:p>
          <a:p>
            <a:pPr algn="ctr"/>
            <a:r>
              <a:rPr lang="en-US" sz="3000" b="1" dirty="0"/>
              <a:t>Real Time Delineation of Plume 4-1 at NAS Alameda Using a Membrane Interface Probe (MIP)</a:t>
            </a:r>
          </a:p>
          <a:p>
            <a:pPr algn="ctr"/>
            <a:endParaRPr lang="en-US" sz="2200" dirty="0"/>
          </a:p>
          <a:p>
            <a:pPr algn="ctr"/>
            <a:endParaRPr lang="en-US" sz="2200" dirty="0"/>
          </a:p>
          <a:p>
            <a:pPr algn="ctr"/>
            <a:endParaRPr lang="en-US" sz="2200" dirty="0"/>
          </a:p>
          <a:p>
            <a:pPr algn="ctr"/>
            <a:endParaRPr lang="en-US" sz="2200" dirty="0"/>
          </a:p>
          <a:p>
            <a:pPr algn="ctr"/>
            <a:r>
              <a:rPr lang="en-US" sz="2200" dirty="0">
                <a:solidFill>
                  <a:schemeClr val="bg1"/>
                </a:solidFill>
              </a:rPr>
              <a:t>-- Eliot Cooper, VP Technology </a:t>
            </a:r>
            <a:r>
              <a:rPr lang="en-US" sz="2200" dirty="0"/>
              <a:t> </a:t>
            </a:r>
            <a:endParaRPr lang="en-US" sz="2200" dirty="0">
              <a:solidFill>
                <a:schemeClr val="bg1"/>
              </a:solidFill>
            </a:endParaRPr>
          </a:p>
        </p:txBody>
      </p:sp>
      <p:pic>
        <p:nvPicPr>
          <p:cNvPr id="56322" name="Picture 2" descr="C:\Documents and Settings\Daniel.leigh\Local Settings\Temporary Internet Files\Content.IE5\8ZP4EZHR\MC900139437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44000" y="1295400"/>
            <a:ext cx="1600200" cy="164677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56850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045E-16 3.7037E-6 C -0.02517 -0.02153 -0.05035 -0.04283 -0.0967 -0.03149 C -0.14323 -0.02014 -0.20799 0.05092 -0.27795 0.06782 C -0.34826 0.08472 -0.46076 0.08194 -0.51736 0.07037 C -0.57396 0.05879 -0.58073 0.0243 -0.61701 -0.00232 C -0.65312 -0.02894 -0.67396 -0.09167 -0.73403 -0.08959 C -0.79462 -0.0875 -0.93837 -0.00672 -0.97917 0.00972 " pathEditMode="relative" rAng="0" ptsTypes="aaaaaaA">
                                      <p:cBhvr>
                                        <p:cTn id="6" dur="30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000" y="-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0" y="1422400"/>
            <a:ext cx="9144000" cy="5435600"/>
            <a:chOff x="0" y="1422400"/>
            <a:chExt cx="9144000" cy="5435600"/>
          </a:xfrm>
        </p:grpSpPr>
        <p:pic>
          <p:nvPicPr>
            <p:cNvPr id="9283" name="Picture 4" descr="Site close.jp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422400"/>
              <a:ext cx="9144000" cy="5435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4" name="Group 5"/>
            <p:cNvGrpSpPr>
              <a:grpSpLocks/>
            </p:cNvGrpSpPr>
            <p:nvPr/>
          </p:nvGrpSpPr>
          <p:grpSpPr bwMode="auto">
            <a:xfrm>
              <a:off x="304801" y="1712689"/>
              <a:ext cx="4800599" cy="4688111"/>
              <a:chOff x="304801" y="1712689"/>
              <a:chExt cx="4800599" cy="4688111"/>
            </a:xfrm>
          </p:grpSpPr>
          <p:sp>
            <p:nvSpPr>
              <p:cNvPr id="9286" name="Freeform 6"/>
              <p:cNvSpPr>
                <a:spLocks/>
              </p:cNvSpPr>
              <p:nvPr/>
            </p:nvSpPr>
            <p:spPr bwMode="auto">
              <a:xfrm>
                <a:off x="2120900" y="2070100"/>
                <a:ext cx="2984500" cy="3822700"/>
              </a:xfrm>
              <a:custGeom>
                <a:avLst/>
                <a:gdLst>
                  <a:gd name="T0" fmla="*/ 0 w 2984500"/>
                  <a:gd name="T1" fmla="*/ 596900 h 3822700"/>
                  <a:gd name="T2" fmla="*/ 711200 w 2984500"/>
                  <a:gd name="T3" fmla="*/ 3708400 h 3822700"/>
                  <a:gd name="T4" fmla="*/ 1270000 w 2984500"/>
                  <a:gd name="T5" fmla="*/ 3822700 h 3822700"/>
                  <a:gd name="T6" fmla="*/ 1295400 w 2984500"/>
                  <a:gd name="T7" fmla="*/ 3644900 h 3822700"/>
                  <a:gd name="T8" fmla="*/ 1320800 w 2984500"/>
                  <a:gd name="T9" fmla="*/ 3771900 h 3822700"/>
                  <a:gd name="T10" fmla="*/ 1828800 w 2984500"/>
                  <a:gd name="T11" fmla="*/ 3568700 h 3822700"/>
                  <a:gd name="T12" fmla="*/ 2984500 w 2984500"/>
                  <a:gd name="T13" fmla="*/ 3403600 h 3822700"/>
                  <a:gd name="T14" fmla="*/ 2781300 w 2984500"/>
                  <a:gd name="T15" fmla="*/ 0 h 3822700"/>
                  <a:gd name="T16" fmla="*/ 0 w 2984500"/>
                  <a:gd name="T17" fmla="*/ 647700 h 382270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984500"/>
                  <a:gd name="T28" fmla="*/ 0 h 3822700"/>
                  <a:gd name="T29" fmla="*/ 2984500 w 2984500"/>
                  <a:gd name="T30" fmla="*/ 3822700 h 382270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984500" h="3822700">
                    <a:moveTo>
                      <a:pt x="0" y="596900"/>
                    </a:moveTo>
                    <a:lnTo>
                      <a:pt x="711200" y="3708400"/>
                    </a:lnTo>
                    <a:lnTo>
                      <a:pt x="1270000" y="3822700"/>
                    </a:lnTo>
                    <a:lnTo>
                      <a:pt x="1295400" y="3644900"/>
                    </a:lnTo>
                    <a:lnTo>
                      <a:pt x="1320800" y="3771900"/>
                    </a:lnTo>
                    <a:lnTo>
                      <a:pt x="1828800" y="3568700"/>
                    </a:lnTo>
                    <a:lnTo>
                      <a:pt x="2984500" y="3403600"/>
                    </a:lnTo>
                    <a:lnTo>
                      <a:pt x="2781300" y="0"/>
                    </a:lnTo>
                    <a:lnTo>
                      <a:pt x="0" y="647700"/>
                    </a:lnTo>
                  </a:path>
                </a:pathLst>
              </a:custGeom>
              <a:noFill/>
              <a:ln w="25400" cap="flat" cmpd="sng" algn="ctr">
                <a:solidFill>
                  <a:schemeClr val="tx1"/>
                </a:solidFill>
                <a:prstDash val="dashDot"/>
                <a:round/>
                <a:headEnd type="none" w="med" len="med"/>
                <a:tailEnd type="triangle" w="med" len="med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pic>
            <p:nvPicPr>
              <p:cNvPr id="9287" name="Picture 6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r="95553" b="78868"/>
              <a:stretch>
                <a:fillRect/>
              </a:stretch>
            </p:blipFill>
            <p:spPr bwMode="auto">
              <a:xfrm>
                <a:off x="304801" y="1712689"/>
                <a:ext cx="183930" cy="10014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9288" name="Picture 6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63018" t="92931"/>
              <a:stretch>
                <a:fillRect/>
              </a:stretch>
            </p:blipFill>
            <p:spPr bwMode="auto">
              <a:xfrm>
                <a:off x="885372" y="5921829"/>
                <a:ext cx="2177143" cy="4789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9285" name="TextBox 9"/>
            <p:cNvSpPr txBox="1">
              <a:spLocks noChangeArrowheads="1"/>
            </p:cNvSpPr>
            <p:nvPr/>
          </p:nvSpPr>
          <p:spPr bwMode="auto">
            <a:xfrm rot="-781299">
              <a:off x="999153" y="2544371"/>
              <a:ext cx="1002197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Sidewalk</a:t>
              </a:r>
            </a:p>
          </p:txBody>
        </p:sp>
      </p:grpSp>
      <p:sp>
        <p:nvSpPr>
          <p:cNvPr id="37" name="Freeform 36"/>
          <p:cNvSpPr/>
          <p:nvPr/>
        </p:nvSpPr>
        <p:spPr bwMode="auto">
          <a:xfrm>
            <a:off x="-121920" y="1438656"/>
            <a:ext cx="6332030" cy="4584192"/>
          </a:xfrm>
          <a:custGeom>
            <a:avLst/>
            <a:gdLst>
              <a:gd name="connsiteX0" fmla="*/ 73152 w 6339840"/>
              <a:gd name="connsiteY0" fmla="*/ 0 h 4572000"/>
              <a:gd name="connsiteX1" fmla="*/ 999744 w 6339840"/>
              <a:gd name="connsiteY1" fmla="*/ 12192 h 4572000"/>
              <a:gd name="connsiteX2" fmla="*/ 1767840 w 6339840"/>
              <a:gd name="connsiteY2" fmla="*/ 475488 h 4572000"/>
              <a:gd name="connsiteX3" fmla="*/ 3474720 w 6339840"/>
              <a:gd name="connsiteY3" fmla="*/ 792480 h 4572000"/>
              <a:gd name="connsiteX4" fmla="*/ 5900928 w 6339840"/>
              <a:gd name="connsiteY4" fmla="*/ 1780032 h 4572000"/>
              <a:gd name="connsiteX5" fmla="*/ 6339840 w 6339840"/>
              <a:gd name="connsiteY5" fmla="*/ 3035808 h 4572000"/>
              <a:gd name="connsiteX6" fmla="*/ 5669280 w 6339840"/>
              <a:gd name="connsiteY6" fmla="*/ 4206240 h 4572000"/>
              <a:gd name="connsiteX7" fmla="*/ 4584192 w 6339840"/>
              <a:gd name="connsiteY7" fmla="*/ 4413504 h 4572000"/>
              <a:gd name="connsiteX8" fmla="*/ 2938272 w 6339840"/>
              <a:gd name="connsiteY8" fmla="*/ 4279392 h 4572000"/>
              <a:gd name="connsiteX9" fmla="*/ 0 w 6339840"/>
              <a:gd name="connsiteY9" fmla="*/ 4572000 h 4572000"/>
              <a:gd name="connsiteX10" fmla="*/ 73152 w 6339840"/>
              <a:gd name="connsiteY10" fmla="*/ 0 h 4572000"/>
              <a:gd name="connsiteX0" fmla="*/ 24384 w 6339840"/>
              <a:gd name="connsiteY0" fmla="*/ 0 h 4584192"/>
              <a:gd name="connsiteX1" fmla="*/ 999744 w 6339840"/>
              <a:gd name="connsiteY1" fmla="*/ 24384 h 4584192"/>
              <a:gd name="connsiteX2" fmla="*/ 1767840 w 6339840"/>
              <a:gd name="connsiteY2" fmla="*/ 487680 h 4584192"/>
              <a:gd name="connsiteX3" fmla="*/ 3474720 w 6339840"/>
              <a:gd name="connsiteY3" fmla="*/ 804672 h 4584192"/>
              <a:gd name="connsiteX4" fmla="*/ 5900928 w 6339840"/>
              <a:gd name="connsiteY4" fmla="*/ 1792224 h 4584192"/>
              <a:gd name="connsiteX5" fmla="*/ 6339840 w 6339840"/>
              <a:gd name="connsiteY5" fmla="*/ 3048000 h 4584192"/>
              <a:gd name="connsiteX6" fmla="*/ 5669280 w 6339840"/>
              <a:gd name="connsiteY6" fmla="*/ 4218432 h 4584192"/>
              <a:gd name="connsiteX7" fmla="*/ 4584192 w 6339840"/>
              <a:gd name="connsiteY7" fmla="*/ 4425696 h 4584192"/>
              <a:gd name="connsiteX8" fmla="*/ 2938272 w 6339840"/>
              <a:gd name="connsiteY8" fmla="*/ 4291584 h 4584192"/>
              <a:gd name="connsiteX9" fmla="*/ 0 w 6339840"/>
              <a:gd name="connsiteY9" fmla="*/ 4584192 h 4584192"/>
              <a:gd name="connsiteX10" fmla="*/ 24384 w 6339840"/>
              <a:gd name="connsiteY10" fmla="*/ 0 h 4584192"/>
              <a:gd name="connsiteX0" fmla="*/ 24384 w 6339840"/>
              <a:gd name="connsiteY0" fmla="*/ 0 h 4584192"/>
              <a:gd name="connsiteX1" fmla="*/ 999744 w 6339840"/>
              <a:gd name="connsiteY1" fmla="*/ 24384 h 4584192"/>
              <a:gd name="connsiteX2" fmla="*/ 1767840 w 6339840"/>
              <a:gd name="connsiteY2" fmla="*/ 487680 h 4584192"/>
              <a:gd name="connsiteX3" fmla="*/ 3474720 w 6339840"/>
              <a:gd name="connsiteY3" fmla="*/ 804672 h 4584192"/>
              <a:gd name="connsiteX4" fmla="*/ 5620512 w 6339840"/>
              <a:gd name="connsiteY4" fmla="*/ 1645920 h 4584192"/>
              <a:gd name="connsiteX5" fmla="*/ 5900928 w 6339840"/>
              <a:gd name="connsiteY5" fmla="*/ 1792224 h 4584192"/>
              <a:gd name="connsiteX6" fmla="*/ 6339840 w 6339840"/>
              <a:gd name="connsiteY6" fmla="*/ 3048000 h 4584192"/>
              <a:gd name="connsiteX7" fmla="*/ 5669280 w 6339840"/>
              <a:gd name="connsiteY7" fmla="*/ 4218432 h 4584192"/>
              <a:gd name="connsiteX8" fmla="*/ 4584192 w 6339840"/>
              <a:gd name="connsiteY8" fmla="*/ 4425696 h 4584192"/>
              <a:gd name="connsiteX9" fmla="*/ 2938272 w 6339840"/>
              <a:gd name="connsiteY9" fmla="*/ 4291584 h 4584192"/>
              <a:gd name="connsiteX10" fmla="*/ 0 w 6339840"/>
              <a:gd name="connsiteY10" fmla="*/ 4584192 h 4584192"/>
              <a:gd name="connsiteX11" fmla="*/ 24384 w 6339840"/>
              <a:gd name="connsiteY11" fmla="*/ 0 h 4584192"/>
              <a:gd name="connsiteX0" fmla="*/ 24384 w 6339840"/>
              <a:gd name="connsiteY0" fmla="*/ 0 h 4584192"/>
              <a:gd name="connsiteX1" fmla="*/ 999744 w 6339840"/>
              <a:gd name="connsiteY1" fmla="*/ 24384 h 4584192"/>
              <a:gd name="connsiteX2" fmla="*/ 1767840 w 6339840"/>
              <a:gd name="connsiteY2" fmla="*/ 487680 h 4584192"/>
              <a:gd name="connsiteX3" fmla="*/ 3474720 w 6339840"/>
              <a:gd name="connsiteY3" fmla="*/ 804672 h 4584192"/>
              <a:gd name="connsiteX4" fmla="*/ 5620512 w 6339840"/>
              <a:gd name="connsiteY4" fmla="*/ 1645920 h 4584192"/>
              <a:gd name="connsiteX5" fmla="*/ 5900928 w 6339840"/>
              <a:gd name="connsiteY5" fmla="*/ 1792224 h 4584192"/>
              <a:gd name="connsiteX6" fmla="*/ 5998464 w 6339840"/>
              <a:gd name="connsiteY6" fmla="*/ 2182368 h 4584192"/>
              <a:gd name="connsiteX7" fmla="*/ 6339840 w 6339840"/>
              <a:gd name="connsiteY7" fmla="*/ 3048000 h 4584192"/>
              <a:gd name="connsiteX8" fmla="*/ 5669280 w 6339840"/>
              <a:gd name="connsiteY8" fmla="*/ 4218432 h 4584192"/>
              <a:gd name="connsiteX9" fmla="*/ 4584192 w 6339840"/>
              <a:gd name="connsiteY9" fmla="*/ 4425696 h 4584192"/>
              <a:gd name="connsiteX10" fmla="*/ 2938272 w 6339840"/>
              <a:gd name="connsiteY10" fmla="*/ 4291584 h 4584192"/>
              <a:gd name="connsiteX11" fmla="*/ 0 w 6339840"/>
              <a:gd name="connsiteY11" fmla="*/ 4584192 h 4584192"/>
              <a:gd name="connsiteX12" fmla="*/ 24384 w 6339840"/>
              <a:gd name="connsiteY12" fmla="*/ 0 h 4584192"/>
              <a:gd name="connsiteX0" fmla="*/ 24384 w 6339840"/>
              <a:gd name="connsiteY0" fmla="*/ 0 h 4584192"/>
              <a:gd name="connsiteX1" fmla="*/ 999744 w 6339840"/>
              <a:gd name="connsiteY1" fmla="*/ 24384 h 4584192"/>
              <a:gd name="connsiteX2" fmla="*/ 1767840 w 6339840"/>
              <a:gd name="connsiteY2" fmla="*/ 487680 h 4584192"/>
              <a:gd name="connsiteX3" fmla="*/ 3474720 w 6339840"/>
              <a:gd name="connsiteY3" fmla="*/ 804672 h 4584192"/>
              <a:gd name="connsiteX4" fmla="*/ 5620512 w 6339840"/>
              <a:gd name="connsiteY4" fmla="*/ 1645920 h 4584192"/>
              <a:gd name="connsiteX5" fmla="*/ 5900928 w 6339840"/>
              <a:gd name="connsiteY5" fmla="*/ 1792224 h 4584192"/>
              <a:gd name="connsiteX6" fmla="*/ 5998464 w 6339840"/>
              <a:gd name="connsiteY6" fmla="*/ 2182368 h 4584192"/>
              <a:gd name="connsiteX7" fmla="*/ 6339840 w 6339840"/>
              <a:gd name="connsiteY7" fmla="*/ 3048000 h 4584192"/>
              <a:gd name="connsiteX8" fmla="*/ 5669280 w 6339840"/>
              <a:gd name="connsiteY8" fmla="*/ 4218432 h 4584192"/>
              <a:gd name="connsiteX9" fmla="*/ 4584192 w 6339840"/>
              <a:gd name="connsiteY9" fmla="*/ 4425696 h 4584192"/>
              <a:gd name="connsiteX10" fmla="*/ 2938272 w 6339840"/>
              <a:gd name="connsiteY10" fmla="*/ 4291584 h 4584192"/>
              <a:gd name="connsiteX11" fmla="*/ 0 w 6339840"/>
              <a:gd name="connsiteY11" fmla="*/ 4584192 h 4584192"/>
              <a:gd name="connsiteX12" fmla="*/ 24384 w 6339840"/>
              <a:gd name="connsiteY12" fmla="*/ 0 h 4584192"/>
              <a:gd name="connsiteX0" fmla="*/ 24384 w 6339840"/>
              <a:gd name="connsiteY0" fmla="*/ 0 h 4584192"/>
              <a:gd name="connsiteX1" fmla="*/ 999744 w 6339840"/>
              <a:gd name="connsiteY1" fmla="*/ 24384 h 4584192"/>
              <a:gd name="connsiteX2" fmla="*/ 1767840 w 6339840"/>
              <a:gd name="connsiteY2" fmla="*/ 487680 h 4584192"/>
              <a:gd name="connsiteX3" fmla="*/ 3474720 w 6339840"/>
              <a:gd name="connsiteY3" fmla="*/ 804672 h 4584192"/>
              <a:gd name="connsiteX4" fmla="*/ 5620512 w 6339840"/>
              <a:gd name="connsiteY4" fmla="*/ 1645920 h 4584192"/>
              <a:gd name="connsiteX5" fmla="*/ 5900928 w 6339840"/>
              <a:gd name="connsiteY5" fmla="*/ 1792224 h 4584192"/>
              <a:gd name="connsiteX6" fmla="*/ 6181344 w 6339840"/>
              <a:gd name="connsiteY6" fmla="*/ 2182368 h 4584192"/>
              <a:gd name="connsiteX7" fmla="*/ 6339840 w 6339840"/>
              <a:gd name="connsiteY7" fmla="*/ 3048000 h 4584192"/>
              <a:gd name="connsiteX8" fmla="*/ 5669280 w 6339840"/>
              <a:gd name="connsiteY8" fmla="*/ 4218432 h 4584192"/>
              <a:gd name="connsiteX9" fmla="*/ 4584192 w 6339840"/>
              <a:gd name="connsiteY9" fmla="*/ 4425696 h 4584192"/>
              <a:gd name="connsiteX10" fmla="*/ 2938272 w 6339840"/>
              <a:gd name="connsiteY10" fmla="*/ 4291584 h 4584192"/>
              <a:gd name="connsiteX11" fmla="*/ 0 w 6339840"/>
              <a:gd name="connsiteY11" fmla="*/ 4584192 h 4584192"/>
              <a:gd name="connsiteX12" fmla="*/ 24384 w 6339840"/>
              <a:gd name="connsiteY12" fmla="*/ 0 h 4584192"/>
              <a:gd name="connsiteX0" fmla="*/ 24384 w 6339840"/>
              <a:gd name="connsiteY0" fmla="*/ 0 h 4584192"/>
              <a:gd name="connsiteX1" fmla="*/ 999744 w 6339840"/>
              <a:gd name="connsiteY1" fmla="*/ 24384 h 4584192"/>
              <a:gd name="connsiteX2" fmla="*/ 1767840 w 6339840"/>
              <a:gd name="connsiteY2" fmla="*/ 487680 h 4584192"/>
              <a:gd name="connsiteX3" fmla="*/ 3474720 w 6339840"/>
              <a:gd name="connsiteY3" fmla="*/ 804672 h 4584192"/>
              <a:gd name="connsiteX4" fmla="*/ 5620512 w 6339840"/>
              <a:gd name="connsiteY4" fmla="*/ 1645920 h 4584192"/>
              <a:gd name="connsiteX5" fmla="*/ 5900928 w 6339840"/>
              <a:gd name="connsiteY5" fmla="*/ 1792224 h 4584192"/>
              <a:gd name="connsiteX6" fmla="*/ 6181344 w 6339840"/>
              <a:gd name="connsiteY6" fmla="*/ 2182368 h 4584192"/>
              <a:gd name="connsiteX7" fmla="*/ 6339840 w 6339840"/>
              <a:gd name="connsiteY7" fmla="*/ 3048000 h 4584192"/>
              <a:gd name="connsiteX8" fmla="*/ 5669280 w 6339840"/>
              <a:gd name="connsiteY8" fmla="*/ 4218432 h 4584192"/>
              <a:gd name="connsiteX9" fmla="*/ 4584192 w 6339840"/>
              <a:gd name="connsiteY9" fmla="*/ 4425696 h 4584192"/>
              <a:gd name="connsiteX10" fmla="*/ 2938272 w 6339840"/>
              <a:gd name="connsiteY10" fmla="*/ 4291584 h 4584192"/>
              <a:gd name="connsiteX11" fmla="*/ 0 w 6339840"/>
              <a:gd name="connsiteY11" fmla="*/ 4584192 h 4584192"/>
              <a:gd name="connsiteX12" fmla="*/ 24384 w 6339840"/>
              <a:gd name="connsiteY12" fmla="*/ 0 h 4584192"/>
              <a:gd name="connsiteX0" fmla="*/ 24384 w 6339840"/>
              <a:gd name="connsiteY0" fmla="*/ 0 h 4584192"/>
              <a:gd name="connsiteX1" fmla="*/ 999744 w 6339840"/>
              <a:gd name="connsiteY1" fmla="*/ 24384 h 4584192"/>
              <a:gd name="connsiteX2" fmla="*/ 1767840 w 6339840"/>
              <a:gd name="connsiteY2" fmla="*/ 487680 h 4584192"/>
              <a:gd name="connsiteX3" fmla="*/ 3474720 w 6339840"/>
              <a:gd name="connsiteY3" fmla="*/ 804672 h 4584192"/>
              <a:gd name="connsiteX4" fmla="*/ 4913376 w 6339840"/>
              <a:gd name="connsiteY4" fmla="*/ 1389888 h 4584192"/>
              <a:gd name="connsiteX5" fmla="*/ 5620512 w 6339840"/>
              <a:gd name="connsiteY5" fmla="*/ 1645920 h 4584192"/>
              <a:gd name="connsiteX6" fmla="*/ 5900928 w 6339840"/>
              <a:gd name="connsiteY6" fmla="*/ 1792224 h 4584192"/>
              <a:gd name="connsiteX7" fmla="*/ 6181344 w 6339840"/>
              <a:gd name="connsiteY7" fmla="*/ 2182368 h 4584192"/>
              <a:gd name="connsiteX8" fmla="*/ 6339840 w 6339840"/>
              <a:gd name="connsiteY8" fmla="*/ 3048000 h 4584192"/>
              <a:gd name="connsiteX9" fmla="*/ 5669280 w 6339840"/>
              <a:gd name="connsiteY9" fmla="*/ 4218432 h 4584192"/>
              <a:gd name="connsiteX10" fmla="*/ 4584192 w 6339840"/>
              <a:gd name="connsiteY10" fmla="*/ 4425696 h 4584192"/>
              <a:gd name="connsiteX11" fmla="*/ 2938272 w 6339840"/>
              <a:gd name="connsiteY11" fmla="*/ 4291584 h 4584192"/>
              <a:gd name="connsiteX12" fmla="*/ 0 w 6339840"/>
              <a:gd name="connsiteY12" fmla="*/ 4584192 h 4584192"/>
              <a:gd name="connsiteX13" fmla="*/ 24384 w 6339840"/>
              <a:gd name="connsiteY13" fmla="*/ 0 h 4584192"/>
              <a:gd name="connsiteX0" fmla="*/ 24384 w 6339840"/>
              <a:gd name="connsiteY0" fmla="*/ 0 h 4584192"/>
              <a:gd name="connsiteX1" fmla="*/ 999744 w 6339840"/>
              <a:gd name="connsiteY1" fmla="*/ 24384 h 4584192"/>
              <a:gd name="connsiteX2" fmla="*/ 1767840 w 6339840"/>
              <a:gd name="connsiteY2" fmla="*/ 487680 h 4584192"/>
              <a:gd name="connsiteX3" fmla="*/ 2999232 w 6339840"/>
              <a:gd name="connsiteY3" fmla="*/ 743712 h 4584192"/>
              <a:gd name="connsiteX4" fmla="*/ 3474720 w 6339840"/>
              <a:gd name="connsiteY4" fmla="*/ 804672 h 4584192"/>
              <a:gd name="connsiteX5" fmla="*/ 4913376 w 6339840"/>
              <a:gd name="connsiteY5" fmla="*/ 1389888 h 4584192"/>
              <a:gd name="connsiteX6" fmla="*/ 5620512 w 6339840"/>
              <a:gd name="connsiteY6" fmla="*/ 1645920 h 4584192"/>
              <a:gd name="connsiteX7" fmla="*/ 5900928 w 6339840"/>
              <a:gd name="connsiteY7" fmla="*/ 1792224 h 4584192"/>
              <a:gd name="connsiteX8" fmla="*/ 6181344 w 6339840"/>
              <a:gd name="connsiteY8" fmla="*/ 2182368 h 4584192"/>
              <a:gd name="connsiteX9" fmla="*/ 6339840 w 6339840"/>
              <a:gd name="connsiteY9" fmla="*/ 3048000 h 4584192"/>
              <a:gd name="connsiteX10" fmla="*/ 5669280 w 6339840"/>
              <a:gd name="connsiteY10" fmla="*/ 4218432 h 4584192"/>
              <a:gd name="connsiteX11" fmla="*/ 4584192 w 6339840"/>
              <a:gd name="connsiteY11" fmla="*/ 4425696 h 4584192"/>
              <a:gd name="connsiteX12" fmla="*/ 2938272 w 6339840"/>
              <a:gd name="connsiteY12" fmla="*/ 4291584 h 4584192"/>
              <a:gd name="connsiteX13" fmla="*/ 0 w 6339840"/>
              <a:gd name="connsiteY13" fmla="*/ 4584192 h 4584192"/>
              <a:gd name="connsiteX14" fmla="*/ 24384 w 6339840"/>
              <a:gd name="connsiteY14" fmla="*/ 0 h 4584192"/>
              <a:gd name="connsiteX0" fmla="*/ 24384 w 6339840"/>
              <a:gd name="connsiteY0" fmla="*/ 0 h 4584192"/>
              <a:gd name="connsiteX1" fmla="*/ 999744 w 6339840"/>
              <a:gd name="connsiteY1" fmla="*/ 24384 h 4584192"/>
              <a:gd name="connsiteX2" fmla="*/ 1767840 w 6339840"/>
              <a:gd name="connsiteY2" fmla="*/ 487680 h 4584192"/>
              <a:gd name="connsiteX3" fmla="*/ 2950464 w 6339840"/>
              <a:gd name="connsiteY3" fmla="*/ 694944 h 4584192"/>
              <a:gd name="connsiteX4" fmla="*/ 3474720 w 6339840"/>
              <a:gd name="connsiteY4" fmla="*/ 804672 h 4584192"/>
              <a:gd name="connsiteX5" fmla="*/ 4913376 w 6339840"/>
              <a:gd name="connsiteY5" fmla="*/ 1389888 h 4584192"/>
              <a:gd name="connsiteX6" fmla="*/ 5620512 w 6339840"/>
              <a:gd name="connsiteY6" fmla="*/ 1645920 h 4584192"/>
              <a:gd name="connsiteX7" fmla="*/ 5900928 w 6339840"/>
              <a:gd name="connsiteY7" fmla="*/ 1792224 h 4584192"/>
              <a:gd name="connsiteX8" fmla="*/ 6181344 w 6339840"/>
              <a:gd name="connsiteY8" fmla="*/ 2182368 h 4584192"/>
              <a:gd name="connsiteX9" fmla="*/ 6339840 w 6339840"/>
              <a:gd name="connsiteY9" fmla="*/ 3048000 h 4584192"/>
              <a:gd name="connsiteX10" fmla="*/ 5669280 w 6339840"/>
              <a:gd name="connsiteY10" fmla="*/ 4218432 h 4584192"/>
              <a:gd name="connsiteX11" fmla="*/ 4584192 w 6339840"/>
              <a:gd name="connsiteY11" fmla="*/ 4425696 h 4584192"/>
              <a:gd name="connsiteX12" fmla="*/ 2938272 w 6339840"/>
              <a:gd name="connsiteY12" fmla="*/ 4291584 h 4584192"/>
              <a:gd name="connsiteX13" fmla="*/ 0 w 6339840"/>
              <a:gd name="connsiteY13" fmla="*/ 4584192 h 4584192"/>
              <a:gd name="connsiteX14" fmla="*/ 24384 w 6339840"/>
              <a:gd name="connsiteY14" fmla="*/ 0 h 4584192"/>
              <a:gd name="connsiteX0" fmla="*/ 24384 w 6339840"/>
              <a:gd name="connsiteY0" fmla="*/ 0 h 4584192"/>
              <a:gd name="connsiteX1" fmla="*/ 999744 w 6339840"/>
              <a:gd name="connsiteY1" fmla="*/ 24384 h 4584192"/>
              <a:gd name="connsiteX2" fmla="*/ 1767840 w 6339840"/>
              <a:gd name="connsiteY2" fmla="*/ 487680 h 4584192"/>
              <a:gd name="connsiteX3" fmla="*/ 2950464 w 6339840"/>
              <a:gd name="connsiteY3" fmla="*/ 694944 h 4584192"/>
              <a:gd name="connsiteX4" fmla="*/ 3474720 w 6339840"/>
              <a:gd name="connsiteY4" fmla="*/ 804672 h 4584192"/>
              <a:gd name="connsiteX5" fmla="*/ 4255008 w 6339840"/>
              <a:gd name="connsiteY5" fmla="*/ 1085088 h 4584192"/>
              <a:gd name="connsiteX6" fmla="*/ 4913376 w 6339840"/>
              <a:gd name="connsiteY6" fmla="*/ 1389888 h 4584192"/>
              <a:gd name="connsiteX7" fmla="*/ 5620512 w 6339840"/>
              <a:gd name="connsiteY7" fmla="*/ 1645920 h 4584192"/>
              <a:gd name="connsiteX8" fmla="*/ 5900928 w 6339840"/>
              <a:gd name="connsiteY8" fmla="*/ 1792224 h 4584192"/>
              <a:gd name="connsiteX9" fmla="*/ 6181344 w 6339840"/>
              <a:gd name="connsiteY9" fmla="*/ 2182368 h 4584192"/>
              <a:gd name="connsiteX10" fmla="*/ 6339840 w 6339840"/>
              <a:gd name="connsiteY10" fmla="*/ 3048000 h 4584192"/>
              <a:gd name="connsiteX11" fmla="*/ 5669280 w 6339840"/>
              <a:gd name="connsiteY11" fmla="*/ 4218432 h 4584192"/>
              <a:gd name="connsiteX12" fmla="*/ 4584192 w 6339840"/>
              <a:gd name="connsiteY12" fmla="*/ 4425696 h 4584192"/>
              <a:gd name="connsiteX13" fmla="*/ 2938272 w 6339840"/>
              <a:gd name="connsiteY13" fmla="*/ 4291584 h 4584192"/>
              <a:gd name="connsiteX14" fmla="*/ 0 w 6339840"/>
              <a:gd name="connsiteY14" fmla="*/ 4584192 h 4584192"/>
              <a:gd name="connsiteX15" fmla="*/ 24384 w 6339840"/>
              <a:gd name="connsiteY15" fmla="*/ 0 h 4584192"/>
              <a:gd name="connsiteX0" fmla="*/ 24384 w 6339840"/>
              <a:gd name="connsiteY0" fmla="*/ 0 h 4584192"/>
              <a:gd name="connsiteX1" fmla="*/ 999744 w 6339840"/>
              <a:gd name="connsiteY1" fmla="*/ 24384 h 4584192"/>
              <a:gd name="connsiteX2" fmla="*/ 1767840 w 6339840"/>
              <a:gd name="connsiteY2" fmla="*/ 487680 h 4584192"/>
              <a:gd name="connsiteX3" fmla="*/ 2950464 w 6339840"/>
              <a:gd name="connsiteY3" fmla="*/ 694944 h 4584192"/>
              <a:gd name="connsiteX4" fmla="*/ 3474720 w 6339840"/>
              <a:gd name="connsiteY4" fmla="*/ 804672 h 4584192"/>
              <a:gd name="connsiteX5" fmla="*/ 4255008 w 6339840"/>
              <a:gd name="connsiteY5" fmla="*/ 1085088 h 4584192"/>
              <a:gd name="connsiteX6" fmla="*/ 4925568 w 6339840"/>
              <a:gd name="connsiteY6" fmla="*/ 1353312 h 4584192"/>
              <a:gd name="connsiteX7" fmla="*/ 5620512 w 6339840"/>
              <a:gd name="connsiteY7" fmla="*/ 1645920 h 4584192"/>
              <a:gd name="connsiteX8" fmla="*/ 5900928 w 6339840"/>
              <a:gd name="connsiteY8" fmla="*/ 1792224 h 4584192"/>
              <a:gd name="connsiteX9" fmla="*/ 6181344 w 6339840"/>
              <a:gd name="connsiteY9" fmla="*/ 2182368 h 4584192"/>
              <a:gd name="connsiteX10" fmla="*/ 6339840 w 6339840"/>
              <a:gd name="connsiteY10" fmla="*/ 3048000 h 4584192"/>
              <a:gd name="connsiteX11" fmla="*/ 5669280 w 6339840"/>
              <a:gd name="connsiteY11" fmla="*/ 4218432 h 4584192"/>
              <a:gd name="connsiteX12" fmla="*/ 4584192 w 6339840"/>
              <a:gd name="connsiteY12" fmla="*/ 4425696 h 4584192"/>
              <a:gd name="connsiteX13" fmla="*/ 2938272 w 6339840"/>
              <a:gd name="connsiteY13" fmla="*/ 4291584 h 4584192"/>
              <a:gd name="connsiteX14" fmla="*/ 0 w 6339840"/>
              <a:gd name="connsiteY14" fmla="*/ 4584192 h 4584192"/>
              <a:gd name="connsiteX15" fmla="*/ 24384 w 6339840"/>
              <a:gd name="connsiteY15" fmla="*/ 0 h 4584192"/>
              <a:gd name="connsiteX0" fmla="*/ 24384 w 6339840"/>
              <a:gd name="connsiteY0" fmla="*/ 0 h 4584192"/>
              <a:gd name="connsiteX1" fmla="*/ 999744 w 6339840"/>
              <a:gd name="connsiteY1" fmla="*/ 24384 h 4584192"/>
              <a:gd name="connsiteX2" fmla="*/ 1767840 w 6339840"/>
              <a:gd name="connsiteY2" fmla="*/ 487680 h 4584192"/>
              <a:gd name="connsiteX3" fmla="*/ 2950464 w 6339840"/>
              <a:gd name="connsiteY3" fmla="*/ 694944 h 4584192"/>
              <a:gd name="connsiteX4" fmla="*/ 3474720 w 6339840"/>
              <a:gd name="connsiteY4" fmla="*/ 804672 h 4584192"/>
              <a:gd name="connsiteX5" fmla="*/ 4255008 w 6339840"/>
              <a:gd name="connsiteY5" fmla="*/ 1085088 h 4584192"/>
              <a:gd name="connsiteX6" fmla="*/ 4925568 w 6339840"/>
              <a:gd name="connsiteY6" fmla="*/ 1353312 h 4584192"/>
              <a:gd name="connsiteX7" fmla="*/ 5620512 w 6339840"/>
              <a:gd name="connsiteY7" fmla="*/ 1645920 h 4584192"/>
              <a:gd name="connsiteX8" fmla="*/ 5900928 w 6339840"/>
              <a:gd name="connsiteY8" fmla="*/ 1792224 h 4584192"/>
              <a:gd name="connsiteX9" fmla="*/ 6181344 w 6339840"/>
              <a:gd name="connsiteY9" fmla="*/ 2182368 h 4584192"/>
              <a:gd name="connsiteX10" fmla="*/ 6291072 w 6339840"/>
              <a:gd name="connsiteY10" fmla="*/ 2621280 h 4584192"/>
              <a:gd name="connsiteX11" fmla="*/ 6339840 w 6339840"/>
              <a:gd name="connsiteY11" fmla="*/ 3048000 h 4584192"/>
              <a:gd name="connsiteX12" fmla="*/ 5669280 w 6339840"/>
              <a:gd name="connsiteY12" fmla="*/ 4218432 h 4584192"/>
              <a:gd name="connsiteX13" fmla="*/ 4584192 w 6339840"/>
              <a:gd name="connsiteY13" fmla="*/ 4425696 h 4584192"/>
              <a:gd name="connsiteX14" fmla="*/ 2938272 w 6339840"/>
              <a:gd name="connsiteY14" fmla="*/ 4291584 h 4584192"/>
              <a:gd name="connsiteX15" fmla="*/ 0 w 6339840"/>
              <a:gd name="connsiteY15" fmla="*/ 4584192 h 4584192"/>
              <a:gd name="connsiteX16" fmla="*/ 24384 w 6339840"/>
              <a:gd name="connsiteY16" fmla="*/ 0 h 4584192"/>
              <a:gd name="connsiteX0" fmla="*/ 24384 w 6339840"/>
              <a:gd name="connsiteY0" fmla="*/ 0 h 4584192"/>
              <a:gd name="connsiteX1" fmla="*/ 999744 w 6339840"/>
              <a:gd name="connsiteY1" fmla="*/ 24384 h 4584192"/>
              <a:gd name="connsiteX2" fmla="*/ 1767840 w 6339840"/>
              <a:gd name="connsiteY2" fmla="*/ 487680 h 4584192"/>
              <a:gd name="connsiteX3" fmla="*/ 2950464 w 6339840"/>
              <a:gd name="connsiteY3" fmla="*/ 694944 h 4584192"/>
              <a:gd name="connsiteX4" fmla="*/ 3474720 w 6339840"/>
              <a:gd name="connsiteY4" fmla="*/ 804672 h 4584192"/>
              <a:gd name="connsiteX5" fmla="*/ 4255008 w 6339840"/>
              <a:gd name="connsiteY5" fmla="*/ 1085088 h 4584192"/>
              <a:gd name="connsiteX6" fmla="*/ 4925568 w 6339840"/>
              <a:gd name="connsiteY6" fmla="*/ 1353312 h 4584192"/>
              <a:gd name="connsiteX7" fmla="*/ 5620512 w 6339840"/>
              <a:gd name="connsiteY7" fmla="*/ 1645920 h 4584192"/>
              <a:gd name="connsiteX8" fmla="*/ 5900928 w 6339840"/>
              <a:gd name="connsiteY8" fmla="*/ 1792224 h 4584192"/>
              <a:gd name="connsiteX9" fmla="*/ 6181344 w 6339840"/>
              <a:gd name="connsiteY9" fmla="*/ 2182368 h 4584192"/>
              <a:gd name="connsiteX10" fmla="*/ 6291072 w 6339840"/>
              <a:gd name="connsiteY10" fmla="*/ 2621280 h 4584192"/>
              <a:gd name="connsiteX11" fmla="*/ 6339840 w 6339840"/>
              <a:gd name="connsiteY11" fmla="*/ 3048000 h 4584192"/>
              <a:gd name="connsiteX12" fmla="*/ 6156960 w 6339840"/>
              <a:gd name="connsiteY12" fmla="*/ 3706368 h 4584192"/>
              <a:gd name="connsiteX13" fmla="*/ 5669280 w 6339840"/>
              <a:gd name="connsiteY13" fmla="*/ 4218432 h 4584192"/>
              <a:gd name="connsiteX14" fmla="*/ 4584192 w 6339840"/>
              <a:gd name="connsiteY14" fmla="*/ 4425696 h 4584192"/>
              <a:gd name="connsiteX15" fmla="*/ 2938272 w 6339840"/>
              <a:gd name="connsiteY15" fmla="*/ 4291584 h 4584192"/>
              <a:gd name="connsiteX16" fmla="*/ 0 w 6339840"/>
              <a:gd name="connsiteY16" fmla="*/ 4584192 h 4584192"/>
              <a:gd name="connsiteX17" fmla="*/ 24384 w 6339840"/>
              <a:gd name="connsiteY17" fmla="*/ 0 h 4584192"/>
              <a:gd name="connsiteX0" fmla="*/ 24384 w 6339840"/>
              <a:gd name="connsiteY0" fmla="*/ 0 h 4584192"/>
              <a:gd name="connsiteX1" fmla="*/ 999744 w 6339840"/>
              <a:gd name="connsiteY1" fmla="*/ 24384 h 4584192"/>
              <a:gd name="connsiteX2" fmla="*/ 1767840 w 6339840"/>
              <a:gd name="connsiteY2" fmla="*/ 487680 h 4584192"/>
              <a:gd name="connsiteX3" fmla="*/ 2950464 w 6339840"/>
              <a:gd name="connsiteY3" fmla="*/ 694944 h 4584192"/>
              <a:gd name="connsiteX4" fmla="*/ 3474720 w 6339840"/>
              <a:gd name="connsiteY4" fmla="*/ 804672 h 4584192"/>
              <a:gd name="connsiteX5" fmla="*/ 4255008 w 6339840"/>
              <a:gd name="connsiteY5" fmla="*/ 1085088 h 4584192"/>
              <a:gd name="connsiteX6" fmla="*/ 4925568 w 6339840"/>
              <a:gd name="connsiteY6" fmla="*/ 1353312 h 4584192"/>
              <a:gd name="connsiteX7" fmla="*/ 5620512 w 6339840"/>
              <a:gd name="connsiteY7" fmla="*/ 1645920 h 4584192"/>
              <a:gd name="connsiteX8" fmla="*/ 5900928 w 6339840"/>
              <a:gd name="connsiteY8" fmla="*/ 1792224 h 4584192"/>
              <a:gd name="connsiteX9" fmla="*/ 6181344 w 6339840"/>
              <a:gd name="connsiteY9" fmla="*/ 2182368 h 4584192"/>
              <a:gd name="connsiteX10" fmla="*/ 6291072 w 6339840"/>
              <a:gd name="connsiteY10" fmla="*/ 2621280 h 4584192"/>
              <a:gd name="connsiteX11" fmla="*/ 6339840 w 6339840"/>
              <a:gd name="connsiteY11" fmla="*/ 3048000 h 4584192"/>
              <a:gd name="connsiteX12" fmla="*/ 6156960 w 6339840"/>
              <a:gd name="connsiteY12" fmla="*/ 3706368 h 4584192"/>
              <a:gd name="connsiteX13" fmla="*/ 5669280 w 6339840"/>
              <a:gd name="connsiteY13" fmla="*/ 4218432 h 4584192"/>
              <a:gd name="connsiteX14" fmla="*/ 5230368 w 6339840"/>
              <a:gd name="connsiteY14" fmla="*/ 4401312 h 4584192"/>
              <a:gd name="connsiteX15" fmla="*/ 4584192 w 6339840"/>
              <a:gd name="connsiteY15" fmla="*/ 4425696 h 4584192"/>
              <a:gd name="connsiteX16" fmla="*/ 2938272 w 6339840"/>
              <a:gd name="connsiteY16" fmla="*/ 4291584 h 4584192"/>
              <a:gd name="connsiteX17" fmla="*/ 0 w 6339840"/>
              <a:gd name="connsiteY17" fmla="*/ 4584192 h 4584192"/>
              <a:gd name="connsiteX18" fmla="*/ 24384 w 6339840"/>
              <a:gd name="connsiteY18" fmla="*/ 0 h 4584192"/>
              <a:gd name="connsiteX0" fmla="*/ 24384 w 6339840"/>
              <a:gd name="connsiteY0" fmla="*/ 0 h 4584192"/>
              <a:gd name="connsiteX1" fmla="*/ 999744 w 6339840"/>
              <a:gd name="connsiteY1" fmla="*/ 24384 h 4584192"/>
              <a:gd name="connsiteX2" fmla="*/ 1767840 w 6339840"/>
              <a:gd name="connsiteY2" fmla="*/ 487680 h 4584192"/>
              <a:gd name="connsiteX3" fmla="*/ 2267712 w 6339840"/>
              <a:gd name="connsiteY3" fmla="*/ 597408 h 4584192"/>
              <a:gd name="connsiteX4" fmla="*/ 2950464 w 6339840"/>
              <a:gd name="connsiteY4" fmla="*/ 694944 h 4584192"/>
              <a:gd name="connsiteX5" fmla="*/ 3474720 w 6339840"/>
              <a:gd name="connsiteY5" fmla="*/ 804672 h 4584192"/>
              <a:gd name="connsiteX6" fmla="*/ 4255008 w 6339840"/>
              <a:gd name="connsiteY6" fmla="*/ 1085088 h 4584192"/>
              <a:gd name="connsiteX7" fmla="*/ 4925568 w 6339840"/>
              <a:gd name="connsiteY7" fmla="*/ 1353312 h 4584192"/>
              <a:gd name="connsiteX8" fmla="*/ 5620512 w 6339840"/>
              <a:gd name="connsiteY8" fmla="*/ 1645920 h 4584192"/>
              <a:gd name="connsiteX9" fmla="*/ 5900928 w 6339840"/>
              <a:gd name="connsiteY9" fmla="*/ 1792224 h 4584192"/>
              <a:gd name="connsiteX10" fmla="*/ 6181344 w 6339840"/>
              <a:gd name="connsiteY10" fmla="*/ 2182368 h 4584192"/>
              <a:gd name="connsiteX11" fmla="*/ 6291072 w 6339840"/>
              <a:gd name="connsiteY11" fmla="*/ 2621280 h 4584192"/>
              <a:gd name="connsiteX12" fmla="*/ 6339840 w 6339840"/>
              <a:gd name="connsiteY12" fmla="*/ 3048000 h 4584192"/>
              <a:gd name="connsiteX13" fmla="*/ 6156960 w 6339840"/>
              <a:gd name="connsiteY13" fmla="*/ 3706368 h 4584192"/>
              <a:gd name="connsiteX14" fmla="*/ 5669280 w 6339840"/>
              <a:gd name="connsiteY14" fmla="*/ 4218432 h 4584192"/>
              <a:gd name="connsiteX15" fmla="*/ 5230368 w 6339840"/>
              <a:gd name="connsiteY15" fmla="*/ 4401312 h 4584192"/>
              <a:gd name="connsiteX16" fmla="*/ 4584192 w 6339840"/>
              <a:gd name="connsiteY16" fmla="*/ 4425696 h 4584192"/>
              <a:gd name="connsiteX17" fmla="*/ 2938272 w 6339840"/>
              <a:gd name="connsiteY17" fmla="*/ 4291584 h 4584192"/>
              <a:gd name="connsiteX18" fmla="*/ 0 w 6339840"/>
              <a:gd name="connsiteY18" fmla="*/ 4584192 h 4584192"/>
              <a:gd name="connsiteX19" fmla="*/ 24384 w 6339840"/>
              <a:gd name="connsiteY19" fmla="*/ 0 h 4584192"/>
              <a:gd name="connsiteX0" fmla="*/ 24384 w 6339840"/>
              <a:gd name="connsiteY0" fmla="*/ 0 h 4584192"/>
              <a:gd name="connsiteX1" fmla="*/ 999744 w 6339840"/>
              <a:gd name="connsiteY1" fmla="*/ 24384 h 4584192"/>
              <a:gd name="connsiteX2" fmla="*/ 1767840 w 6339840"/>
              <a:gd name="connsiteY2" fmla="*/ 487680 h 4584192"/>
              <a:gd name="connsiteX3" fmla="*/ 2267712 w 6339840"/>
              <a:gd name="connsiteY3" fmla="*/ 597408 h 4584192"/>
              <a:gd name="connsiteX4" fmla="*/ 2950464 w 6339840"/>
              <a:gd name="connsiteY4" fmla="*/ 694944 h 4584192"/>
              <a:gd name="connsiteX5" fmla="*/ 3474720 w 6339840"/>
              <a:gd name="connsiteY5" fmla="*/ 804672 h 4584192"/>
              <a:gd name="connsiteX6" fmla="*/ 4255008 w 6339840"/>
              <a:gd name="connsiteY6" fmla="*/ 1085088 h 4584192"/>
              <a:gd name="connsiteX7" fmla="*/ 4925568 w 6339840"/>
              <a:gd name="connsiteY7" fmla="*/ 1353312 h 4584192"/>
              <a:gd name="connsiteX8" fmla="*/ 5620512 w 6339840"/>
              <a:gd name="connsiteY8" fmla="*/ 1645920 h 4584192"/>
              <a:gd name="connsiteX9" fmla="*/ 5900928 w 6339840"/>
              <a:gd name="connsiteY9" fmla="*/ 1792224 h 4584192"/>
              <a:gd name="connsiteX10" fmla="*/ 6181344 w 6339840"/>
              <a:gd name="connsiteY10" fmla="*/ 2182368 h 4584192"/>
              <a:gd name="connsiteX11" fmla="*/ 6291072 w 6339840"/>
              <a:gd name="connsiteY11" fmla="*/ 2621280 h 4584192"/>
              <a:gd name="connsiteX12" fmla="*/ 6339840 w 6339840"/>
              <a:gd name="connsiteY12" fmla="*/ 3048000 h 4584192"/>
              <a:gd name="connsiteX13" fmla="*/ 6156960 w 6339840"/>
              <a:gd name="connsiteY13" fmla="*/ 3706368 h 4584192"/>
              <a:gd name="connsiteX14" fmla="*/ 5669280 w 6339840"/>
              <a:gd name="connsiteY14" fmla="*/ 4218432 h 4584192"/>
              <a:gd name="connsiteX15" fmla="*/ 5230368 w 6339840"/>
              <a:gd name="connsiteY15" fmla="*/ 4401312 h 4584192"/>
              <a:gd name="connsiteX16" fmla="*/ 4584192 w 6339840"/>
              <a:gd name="connsiteY16" fmla="*/ 4425696 h 4584192"/>
              <a:gd name="connsiteX17" fmla="*/ 2938272 w 6339840"/>
              <a:gd name="connsiteY17" fmla="*/ 4291584 h 4584192"/>
              <a:gd name="connsiteX18" fmla="*/ 0 w 6339840"/>
              <a:gd name="connsiteY18" fmla="*/ 4584192 h 4584192"/>
              <a:gd name="connsiteX19" fmla="*/ 24384 w 6339840"/>
              <a:gd name="connsiteY19" fmla="*/ 0 h 4584192"/>
              <a:gd name="connsiteX0" fmla="*/ 24384 w 6339840"/>
              <a:gd name="connsiteY0" fmla="*/ 0 h 4584192"/>
              <a:gd name="connsiteX1" fmla="*/ 999744 w 6339840"/>
              <a:gd name="connsiteY1" fmla="*/ 24384 h 4584192"/>
              <a:gd name="connsiteX2" fmla="*/ 1767840 w 6339840"/>
              <a:gd name="connsiteY2" fmla="*/ 487680 h 4584192"/>
              <a:gd name="connsiteX3" fmla="*/ 2267712 w 6339840"/>
              <a:gd name="connsiteY3" fmla="*/ 597408 h 4584192"/>
              <a:gd name="connsiteX4" fmla="*/ 2950464 w 6339840"/>
              <a:gd name="connsiteY4" fmla="*/ 694944 h 4584192"/>
              <a:gd name="connsiteX5" fmla="*/ 3474720 w 6339840"/>
              <a:gd name="connsiteY5" fmla="*/ 804672 h 4584192"/>
              <a:gd name="connsiteX6" fmla="*/ 4255008 w 6339840"/>
              <a:gd name="connsiteY6" fmla="*/ 1085088 h 4584192"/>
              <a:gd name="connsiteX7" fmla="*/ 4925568 w 6339840"/>
              <a:gd name="connsiteY7" fmla="*/ 1353312 h 4584192"/>
              <a:gd name="connsiteX8" fmla="*/ 5620512 w 6339840"/>
              <a:gd name="connsiteY8" fmla="*/ 1645920 h 4584192"/>
              <a:gd name="connsiteX9" fmla="*/ 5900928 w 6339840"/>
              <a:gd name="connsiteY9" fmla="*/ 1792224 h 4584192"/>
              <a:gd name="connsiteX10" fmla="*/ 6181344 w 6339840"/>
              <a:gd name="connsiteY10" fmla="*/ 2182368 h 4584192"/>
              <a:gd name="connsiteX11" fmla="*/ 6291072 w 6339840"/>
              <a:gd name="connsiteY11" fmla="*/ 2621280 h 4584192"/>
              <a:gd name="connsiteX12" fmla="*/ 6339840 w 6339840"/>
              <a:gd name="connsiteY12" fmla="*/ 3048000 h 4584192"/>
              <a:gd name="connsiteX13" fmla="*/ 6156960 w 6339840"/>
              <a:gd name="connsiteY13" fmla="*/ 3706368 h 4584192"/>
              <a:gd name="connsiteX14" fmla="*/ 5669280 w 6339840"/>
              <a:gd name="connsiteY14" fmla="*/ 4218432 h 4584192"/>
              <a:gd name="connsiteX15" fmla="*/ 5230368 w 6339840"/>
              <a:gd name="connsiteY15" fmla="*/ 4401312 h 4584192"/>
              <a:gd name="connsiteX16" fmla="*/ 4584192 w 6339840"/>
              <a:gd name="connsiteY16" fmla="*/ 4425696 h 4584192"/>
              <a:gd name="connsiteX17" fmla="*/ 2938272 w 6339840"/>
              <a:gd name="connsiteY17" fmla="*/ 4291584 h 4584192"/>
              <a:gd name="connsiteX18" fmla="*/ 0 w 6339840"/>
              <a:gd name="connsiteY18" fmla="*/ 4584192 h 4584192"/>
              <a:gd name="connsiteX19" fmla="*/ 24384 w 6339840"/>
              <a:gd name="connsiteY19" fmla="*/ 0 h 4584192"/>
              <a:gd name="connsiteX0" fmla="*/ 24384 w 6339840"/>
              <a:gd name="connsiteY0" fmla="*/ 0 h 4584192"/>
              <a:gd name="connsiteX1" fmla="*/ 999744 w 6339840"/>
              <a:gd name="connsiteY1" fmla="*/ 24384 h 4584192"/>
              <a:gd name="connsiteX2" fmla="*/ 1767840 w 6339840"/>
              <a:gd name="connsiteY2" fmla="*/ 487680 h 4584192"/>
              <a:gd name="connsiteX3" fmla="*/ 2267712 w 6339840"/>
              <a:gd name="connsiteY3" fmla="*/ 560832 h 4584192"/>
              <a:gd name="connsiteX4" fmla="*/ 2950464 w 6339840"/>
              <a:gd name="connsiteY4" fmla="*/ 694944 h 4584192"/>
              <a:gd name="connsiteX5" fmla="*/ 3474720 w 6339840"/>
              <a:gd name="connsiteY5" fmla="*/ 804672 h 4584192"/>
              <a:gd name="connsiteX6" fmla="*/ 4255008 w 6339840"/>
              <a:gd name="connsiteY6" fmla="*/ 1085088 h 4584192"/>
              <a:gd name="connsiteX7" fmla="*/ 4925568 w 6339840"/>
              <a:gd name="connsiteY7" fmla="*/ 1353312 h 4584192"/>
              <a:gd name="connsiteX8" fmla="*/ 5620512 w 6339840"/>
              <a:gd name="connsiteY8" fmla="*/ 1645920 h 4584192"/>
              <a:gd name="connsiteX9" fmla="*/ 5900928 w 6339840"/>
              <a:gd name="connsiteY9" fmla="*/ 1792224 h 4584192"/>
              <a:gd name="connsiteX10" fmla="*/ 6181344 w 6339840"/>
              <a:gd name="connsiteY10" fmla="*/ 2182368 h 4584192"/>
              <a:gd name="connsiteX11" fmla="*/ 6291072 w 6339840"/>
              <a:gd name="connsiteY11" fmla="*/ 2621280 h 4584192"/>
              <a:gd name="connsiteX12" fmla="*/ 6339840 w 6339840"/>
              <a:gd name="connsiteY12" fmla="*/ 3048000 h 4584192"/>
              <a:gd name="connsiteX13" fmla="*/ 6156960 w 6339840"/>
              <a:gd name="connsiteY13" fmla="*/ 3706368 h 4584192"/>
              <a:gd name="connsiteX14" fmla="*/ 5669280 w 6339840"/>
              <a:gd name="connsiteY14" fmla="*/ 4218432 h 4584192"/>
              <a:gd name="connsiteX15" fmla="*/ 5230368 w 6339840"/>
              <a:gd name="connsiteY15" fmla="*/ 4401312 h 4584192"/>
              <a:gd name="connsiteX16" fmla="*/ 4584192 w 6339840"/>
              <a:gd name="connsiteY16" fmla="*/ 4425696 h 4584192"/>
              <a:gd name="connsiteX17" fmla="*/ 2938272 w 6339840"/>
              <a:gd name="connsiteY17" fmla="*/ 4291584 h 4584192"/>
              <a:gd name="connsiteX18" fmla="*/ 0 w 6339840"/>
              <a:gd name="connsiteY18" fmla="*/ 4584192 h 4584192"/>
              <a:gd name="connsiteX19" fmla="*/ 24384 w 6339840"/>
              <a:gd name="connsiteY19" fmla="*/ 0 h 4584192"/>
              <a:gd name="connsiteX0" fmla="*/ 24384 w 6339840"/>
              <a:gd name="connsiteY0" fmla="*/ 0 h 4584192"/>
              <a:gd name="connsiteX1" fmla="*/ 999744 w 6339840"/>
              <a:gd name="connsiteY1" fmla="*/ 24384 h 4584192"/>
              <a:gd name="connsiteX2" fmla="*/ 1767840 w 6339840"/>
              <a:gd name="connsiteY2" fmla="*/ 487680 h 4584192"/>
              <a:gd name="connsiteX3" fmla="*/ 2267712 w 6339840"/>
              <a:gd name="connsiteY3" fmla="*/ 560832 h 4584192"/>
              <a:gd name="connsiteX4" fmla="*/ 2950464 w 6339840"/>
              <a:gd name="connsiteY4" fmla="*/ 694944 h 4584192"/>
              <a:gd name="connsiteX5" fmla="*/ 3474720 w 6339840"/>
              <a:gd name="connsiteY5" fmla="*/ 804672 h 4584192"/>
              <a:gd name="connsiteX6" fmla="*/ 4255008 w 6339840"/>
              <a:gd name="connsiteY6" fmla="*/ 1085088 h 4584192"/>
              <a:gd name="connsiteX7" fmla="*/ 4925568 w 6339840"/>
              <a:gd name="connsiteY7" fmla="*/ 1353312 h 4584192"/>
              <a:gd name="connsiteX8" fmla="*/ 5620512 w 6339840"/>
              <a:gd name="connsiteY8" fmla="*/ 1645920 h 4584192"/>
              <a:gd name="connsiteX9" fmla="*/ 5900928 w 6339840"/>
              <a:gd name="connsiteY9" fmla="*/ 1792224 h 4584192"/>
              <a:gd name="connsiteX10" fmla="*/ 6181344 w 6339840"/>
              <a:gd name="connsiteY10" fmla="*/ 2182368 h 4584192"/>
              <a:gd name="connsiteX11" fmla="*/ 6291072 w 6339840"/>
              <a:gd name="connsiteY11" fmla="*/ 2621280 h 4584192"/>
              <a:gd name="connsiteX12" fmla="*/ 6339840 w 6339840"/>
              <a:gd name="connsiteY12" fmla="*/ 3048000 h 4584192"/>
              <a:gd name="connsiteX13" fmla="*/ 6266688 w 6339840"/>
              <a:gd name="connsiteY13" fmla="*/ 3352800 h 4584192"/>
              <a:gd name="connsiteX14" fmla="*/ 6156960 w 6339840"/>
              <a:gd name="connsiteY14" fmla="*/ 3706368 h 4584192"/>
              <a:gd name="connsiteX15" fmla="*/ 5669280 w 6339840"/>
              <a:gd name="connsiteY15" fmla="*/ 4218432 h 4584192"/>
              <a:gd name="connsiteX16" fmla="*/ 5230368 w 6339840"/>
              <a:gd name="connsiteY16" fmla="*/ 4401312 h 4584192"/>
              <a:gd name="connsiteX17" fmla="*/ 4584192 w 6339840"/>
              <a:gd name="connsiteY17" fmla="*/ 4425696 h 4584192"/>
              <a:gd name="connsiteX18" fmla="*/ 2938272 w 6339840"/>
              <a:gd name="connsiteY18" fmla="*/ 4291584 h 4584192"/>
              <a:gd name="connsiteX19" fmla="*/ 0 w 6339840"/>
              <a:gd name="connsiteY19" fmla="*/ 4584192 h 4584192"/>
              <a:gd name="connsiteX20" fmla="*/ 24384 w 6339840"/>
              <a:gd name="connsiteY20" fmla="*/ 0 h 4584192"/>
              <a:gd name="connsiteX0" fmla="*/ 24384 w 6339840"/>
              <a:gd name="connsiteY0" fmla="*/ 0 h 4584192"/>
              <a:gd name="connsiteX1" fmla="*/ 999744 w 6339840"/>
              <a:gd name="connsiteY1" fmla="*/ 24384 h 4584192"/>
              <a:gd name="connsiteX2" fmla="*/ 1767840 w 6339840"/>
              <a:gd name="connsiteY2" fmla="*/ 487680 h 4584192"/>
              <a:gd name="connsiteX3" fmla="*/ 2267712 w 6339840"/>
              <a:gd name="connsiteY3" fmla="*/ 560832 h 4584192"/>
              <a:gd name="connsiteX4" fmla="*/ 2950464 w 6339840"/>
              <a:gd name="connsiteY4" fmla="*/ 694944 h 4584192"/>
              <a:gd name="connsiteX5" fmla="*/ 3474720 w 6339840"/>
              <a:gd name="connsiteY5" fmla="*/ 804672 h 4584192"/>
              <a:gd name="connsiteX6" fmla="*/ 4255008 w 6339840"/>
              <a:gd name="connsiteY6" fmla="*/ 1085088 h 4584192"/>
              <a:gd name="connsiteX7" fmla="*/ 4925568 w 6339840"/>
              <a:gd name="connsiteY7" fmla="*/ 1353312 h 4584192"/>
              <a:gd name="connsiteX8" fmla="*/ 5620512 w 6339840"/>
              <a:gd name="connsiteY8" fmla="*/ 1645920 h 4584192"/>
              <a:gd name="connsiteX9" fmla="*/ 5900928 w 6339840"/>
              <a:gd name="connsiteY9" fmla="*/ 1792224 h 4584192"/>
              <a:gd name="connsiteX10" fmla="*/ 6181344 w 6339840"/>
              <a:gd name="connsiteY10" fmla="*/ 2182368 h 4584192"/>
              <a:gd name="connsiteX11" fmla="*/ 6291072 w 6339840"/>
              <a:gd name="connsiteY11" fmla="*/ 2621280 h 4584192"/>
              <a:gd name="connsiteX12" fmla="*/ 6339840 w 6339840"/>
              <a:gd name="connsiteY12" fmla="*/ 3048000 h 4584192"/>
              <a:gd name="connsiteX13" fmla="*/ 6266688 w 6339840"/>
              <a:gd name="connsiteY13" fmla="*/ 3352800 h 4584192"/>
              <a:gd name="connsiteX14" fmla="*/ 6156960 w 6339840"/>
              <a:gd name="connsiteY14" fmla="*/ 3706368 h 4584192"/>
              <a:gd name="connsiteX15" fmla="*/ 5669280 w 6339840"/>
              <a:gd name="connsiteY15" fmla="*/ 4218432 h 4584192"/>
              <a:gd name="connsiteX16" fmla="*/ 5425440 w 6339840"/>
              <a:gd name="connsiteY16" fmla="*/ 4352544 h 4584192"/>
              <a:gd name="connsiteX17" fmla="*/ 5230368 w 6339840"/>
              <a:gd name="connsiteY17" fmla="*/ 4401312 h 4584192"/>
              <a:gd name="connsiteX18" fmla="*/ 4584192 w 6339840"/>
              <a:gd name="connsiteY18" fmla="*/ 4425696 h 4584192"/>
              <a:gd name="connsiteX19" fmla="*/ 2938272 w 6339840"/>
              <a:gd name="connsiteY19" fmla="*/ 4291584 h 4584192"/>
              <a:gd name="connsiteX20" fmla="*/ 0 w 6339840"/>
              <a:gd name="connsiteY20" fmla="*/ 4584192 h 4584192"/>
              <a:gd name="connsiteX21" fmla="*/ 24384 w 6339840"/>
              <a:gd name="connsiteY21" fmla="*/ 0 h 4584192"/>
              <a:gd name="connsiteX0" fmla="*/ 24384 w 6339840"/>
              <a:gd name="connsiteY0" fmla="*/ 0 h 4584192"/>
              <a:gd name="connsiteX1" fmla="*/ 999744 w 6339840"/>
              <a:gd name="connsiteY1" fmla="*/ 24384 h 4584192"/>
              <a:gd name="connsiteX2" fmla="*/ 1767840 w 6339840"/>
              <a:gd name="connsiteY2" fmla="*/ 487680 h 4584192"/>
              <a:gd name="connsiteX3" fmla="*/ 2267712 w 6339840"/>
              <a:gd name="connsiteY3" fmla="*/ 560832 h 4584192"/>
              <a:gd name="connsiteX4" fmla="*/ 2950464 w 6339840"/>
              <a:gd name="connsiteY4" fmla="*/ 694944 h 4584192"/>
              <a:gd name="connsiteX5" fmla="*/ 3474720 w 6339840"/>
              <a:gd name="connsiteY5" fmla="*/ 804672 h 4584192"/>
              <a:gd name="connsiteX6" fmla="*/ 4255008 w 6339840"/>
              <a:gd name="connsiteY6" fmla="*/ 1085088 h 4584192"/>
              <a:gd name="connsiteX7" fmla="*/ 4925568 w 6339840"/>
              <a:gd name="connsiteY7" fmla="*/ 1353312 h 4584192"/>
              <a:gd name="connsiteX8" fmla="*/ 5620512 w 6339840"/>
              <a:gd name="connsiteY8" fmla="*/ 1645920 h 4584192"/>
              <a:gd name="connsiteX9" fmla="*/ 5900928 w 6339840"/>
              <a:gd name="connsiteY9" fmla="*/ 1792224 h 4584192"/>
              <a:gd name="connsiteX10" fmla="*/ 6181344 w 6339840"/>
              <a:gd name="connsiteY10" fmla="*/ 2182368 h 4584192"/>
              <a:gd name="connsiteX11" fmla="*/ 6291072 w 6339840"/>
              <a:gd name="connsiteY11" fmla="*/ 2621280 h 4584192"/>
              <a:gd name="connsiteX12" fmla="*/ 6339840 w 6339840"/>
              <a:gd name="connsiteY12" fmla="*/ 3048000 h 4584192"/>
              <a:gd name="connsiteX13" fmla="*/ 6266688 w 6339840"/>
              <a:gd name="connsiteY13" fmla="*/ 3352800 h 4584192"/>
              <a:gd name="connsiteX14" fmla="*/ 6156960 w 6339840"/>
              <a:gd name="connsiteY14" fmla="*/ 3706368 h 4584192"/>
              <a:gd name="connsiteX15" fmla="*/ 5669280 w 6339840"/>
              <a:gd name="connsiteY15" fmla="*/ 4218432 h 4584192"/>
              <a:gd name="connsiteX16" fmla="*/ 5425440 w 6339840"/>
              <a:gd name="connsiteY16" fmla="*/ 4352544 h 4584192"/>
              <a:gd name="connsiteX17" fmla="*/ 5230368 w 6339840"/>
              <a:gd name="connsiteY17" fmla="*/ 4401312 h 4584192"/>
              <a:gd name="connsiteX18" fmla="*/ 4584192 w 6339840"/>
              <a:gd name="connsiteY18" fmla="*/ 4425696 h 4584192"/>
              <a:gd name="connsiteX19" fmla="*/ 3523488 w 6339840"/>
              <a:gd name="connsiteY19" fmla="*/ 4303776 h 4584192"/>
              <a:gd name="connsiteX20" fmla="*/ 2938272 w 6339840"/>
              <a:gd name="connsiteY20" fmla="*/ 4291584 h 4584192"/>
              <a:gd name="connsiteX21" fmla="*/ 0 w 6339840"/>
              <a:gd name="connsiteY21" fmla="*/ 4584192 h 4584192"/>
              <a:gd name="connsiteX22" fmla="*/ 24384 w 6339840"/>
              <a:gd name="connsiteY22" fmla="*/ 0 h 4584192"/>
              <a:gd name="connsiteX0" fmla="*/ 24384 w 6339840"/>
              <a:gd name="connsiteY0" fmla="*/ 0 h 4584192"/>
              <a:gd name="connsiteX1" fmla="*/ 999744 w 6339840"/>
              <a:gd name="connsiteY1" fmla="*/ 24384 h 4584192"/>
              <a:gd name="connsiteX2" fmla="*/ 1767840 w 6339840"/>
              <a:gd name="connsiteY2" fmla="*/ 487680 h 4584192"/>
              <a:gd name="connsiteX3" fmla="*/ 2267712 w 6339840"/>
              <a:gd name="connsiteY3" fmla="*/ 560832 h 4584192"/>
              <a:gd name="connsiteX4" fmla="*/ 2950464 w 6339840"/>
              <a:gd name="connsiteY4" fmla="*/ 694944 h 4584192"/>
              <a:gd name="connsiteX5" fmla="*/ 3474720 w 6339840"/>
              <a:gd name="connsiteY5" fmla="*/ 804672 h 4584192"/>
              <a:gd name="connsiteX6" fmla="*/ 4255008 w 6339840"/>
              <a:gd name="connsiteY6" fmla="*/ 1085088 h 4584192"/>
              <a:gd name="connsiteX7" fmla="*/ 4925568 w 6339840"/>
              <a:gd name="connsiteY7" fmla="*/ 1353312 h 4584192"/>
              <a:gd name="connsiteX8" fmla="*/ 5620512 w 6339840"/>
              <a:gd name="connsiteY8" fmla="*/ 1645920 h 4584192"/>
              <a:gd name="connsiteX9" fmla="*/ 5900928 w 6339840"/>
              <a:gd name="connsiteY9" fmla="*/ 1792224 h 4584192"/>
              <a:gd name="connsiteX10" fmla="*/ 6181344 w 6339840"/>
              <a:gd name="connsiteY10" fmla="*/ 2182368 h 4584192"/>
              <a:gd name="connsiteX11" fmla="*/ 6291072 w 6339840"/>
              <a:gd name="connsiteY11" fmla="*/ 2621280 h 4584192"/>
              <a:gd name="connsiteX12" fmla="*/ 6339840 w 6339840"/>
              <a:gd name="connsiteY12" fmla="*/ 3048000 h 4584192"/>
              <a:gd name="connsiteX13" fmla="*/ 6266688 w 6339840"/>
              <a:gd name="connsiteY13" fmla="*/ 3352800 h 4584192"/>
              <a:gd name="connsiteX14" fmla="*/ 6156960 w 6339840"/>
              <a:gd name="connsiteY14" fmla="*/ 3706368 h 4584192"/>
              <a:gd name="connsiteX15" fmla="*/ 5669280 w 6339840"/>
              <a:gd name="connsiteY15" fmla="*/ 4218432 h 4584192"/>
              <a:gd name="connsiteX16" fmla="*/ 5425440 w 6339840"/>
              <a:gd name="connsiteY16" fmla="*/ 4352544 h 4584192"/>
              <a:gd name="connsiteX17" fmla="*/ 5230368 w 6339840"/>
              <a:gd name="connsiteY17" fmla="*/ 4401312 h 4584192"/>
              <a:gd name="connsiteX18" fmla="*/ 4584192 w 6339840"/>
              <a:gd name="connsiteY18" fmla="*/ 4425696 h 4584192"/>
              <a:gd name="connsiteX19" fmla="*/ 3523488 w 6339840"/>
              <a:gd name="connsiteY19" fmla="*/ 4303776 h 4584192"/>
              <a:gd name="connsiteX20" fmla="*/ 2938272 w 6339840"/>
              <a:gd name="connsiteY20" fmla="*/ 4291584 h 4584192"/>
              <a:gd name="connsiteX21" fmla="*/ 2279904 w 6339840"/>
              <a:gd name="connsiteY21" fmla="*/ 4340352 h 4584192"/>
              <a:gd name="connsiteX22" fmla="*/ 0 w 6339840"/>
              <a:gd name="connsiteY22" fmla="*/ 4584192 h 4584192"/>
              <a:gd name="connsiteX23" fmla="*/ 24384 w 6339840"/>
              <a:gd name="connsiteY23" fmla="*/ 0 h 4584192"/>
              <a:gd name="connsiteX0" fmla="*/ 24384 w 6339840"/>
              <a:gd name="connsiteY0" fmla="*/ 0 h 4584192"/>
              <a:gd name="connsiteX1" fmla="*/ 999744 w 6339840"/>
              <a:gd name="connsiteY1" fmla="*/ 24384 h 4584192"/>
              <a:gd name="connsiteX2" fmla="*/ 1245906 w 6339840"/>
              <a:gd name="connsiteY2" fmla="*/ 259515 h 4584192"/>
              <a:gd name="connsiteX3" fmla="*/ 1767840 w 6339840"/>
              <a:gd name="connsiteY3" fmla="*/ 487680 h 4584192"/>
              <a:gd name="connsiteX4" fmla="*/ 2267712 w 6339840"/>
              <a:gd name="connsiteY4" fmla="*/ 560832 h 4584192"/>
              <a:gd name="connsiteX5" fmla="*/ 2950464 w 6339840"/>
              <a:gd name="connsiteY5" fmla="*/ 694944 h 4584192"/>
              <a:gd name="connsiteX6" fmla="*/ 3474720 w 6339840"/>
              <a:gd name="connsiteY6" fmla="*/ 804672 h 4584192"/>
              <a:gd name="connsiteX7" fmla="*/ 4255008 w 6339840"/>
              <a:gd name="connsiteY7" fmla="*/ 1085088 h 4584192"/>
              <a:gd name="connsiteX8" fmla="*/ 4925568 w 6339840"/>
              <a:gd name="connsiteY8" fmla="*/ 1353312 h 4584192"/>
              <a:gd name="connsiteX9" fmla="*/ 5620512 w 6339840"/>
              <a:gd name="connsiteY9" fmla="*/ 1645920 h 4584192"/>
              <a:gd name="connsiteX10" fmla="*/ 5900928 w 6339840"/>
              <a:gd name="connsiteY10" fmla="*/ 1792224 h 4584192"/>
              <a:gd name="connsiteX11" fmla="*/ 6181344 w 6339840"/>
              <a:gd name="connsiteY11" fmla="*/ 2182368 h 4584192"/>
              <a:gd name="connsiteX12" fmla="*/ 6291072 w 6339840"/>
              <a:gd name="connsiteY12" fmla="*/ 2621280 h 4584192"/>
              <a:gd name="connsiteX13" fmla="*/ 6339840 w 6339840"/>
              <a:gd name="connsiteY13" fmla="*/ 3048000 h 4584192"/>
              <a:gd name="connsiteX14" fmla="*/ 6266688 w 6339840"/>
              <a:gd name="connsiteY14" fmla="*/ 3352800 h 4584192"/>
              <a:gd name="connsiteX15" fmla="*/ 6156960 w 6339840"/>
              <a:gd name="connsiteY15" fmla="*/ 3706368 h 4584192"/>
              <a:gd name="connsiteX16" fmla="*/ 5669280 w 6339840"/>
              <a:gd name="connsiteY16" fmla="*/ 4218432 h 4584192"/>
              <a:gd name="connsiteX17" fmla="*/ 5425440 w 6339840"/>
              <a:gd name="connsiteY17" fmla="*/ 4352544 h 4584192"/>
              <a:gd name="connsiteX18" fmla="*/ 5230368 w 6339840"/>
              <a:gd name="connsiteY18" fmla="*/ 4401312 h 4584192"/>
              <a:gd name="connsiteX19" fmla="*/ 4584192 w 6339840"/>
              <a:gd name="connsiteY19" fmla="*/ 4425696 h 4584192"/>
              <a:gd name="connsiteX20" fmla="*/ 3523488 w 6339840"/>
              <a:gd name="connsiteY20" fmla="*/ 4303776 h 4584192"/>
              <a:gd name="connsiteX21" fmla="*/ 2938272 w 6339840"/>
              <a:gd name="connsiteY21" fmla="*/ 4291584 h 4584192"/>
              <a:gd name="connsiteX22" fmla="*/ 2279904 w 6339840"/>
              <a:gd name="connsiteY22" fmla="*/ 4340352 h 4584192"/>
              <a:gd name="connsiteX23" fmla="*/ 0 w 6339840"/>
              <a:gd name="connsiteY23" fmla="*/ 4584192 h 4584192"/>
              <a:gd name="connsiteX24" fmla="*/ 24384 w 6339840"/>
              <a:gd name="connsiteY24" fmla="*/ 0 h 4584192"/>
              <a:gd name="connsiteX0" fmla="*/ 24384 w 6339840"/>
              <a:gd name="connsiteY0" fmla="*/ 0 h 4584192"/>
              <a:gd name="connsiteX1" fmla="*/ 999744 w 6339840"/>
              <a:gd name="connsiteY1" fmla="*/ 24384 h 4584192"/>
              <a:gd name="connsiteX2" fmla="*/ 1245906 w 6339840"/>
              <a:gd name="connsiteY2" fmla="*/ 259515 h 4584192"/>
              <a:gd name="connsiteX3" fmla="*/ 1767840 w 6339840"/>
              <a:gd name="connsiteY3" fmla="*/ 487680 h 4584192"/>
              <a:gd name="connsiteX4" fmla="*/ 2267712 w 6339840"/>
              <a:gd name="connsiteY4" fmla="*/ 560832 h 4584192"/>
              <a:gd name="connsiteX5" fmla="*/ 2950464 w 6339840"/>
              <a:gd name="connsiteY5" fmla="*/ 694944 h 4584192"/>
              <a:gd name="connsiteX6" fmla="*/ 3474720 w 6339840"/>
              <a:gd name="connsiteY6" fmla="*/ 804672 h 4584192"/>
              <a:gd name="connsiteX7" fmla="*/ 4255008 w 6339840"/>
              <a:gd name="connsiteY7" fmla="*/ 1085088 h 4584192"/>
              <a:gd name="connsiteX8" fmla="*/ 4925568 w 6339840"/>
              <a:gd name="connsiteY8" fmla="*/ 1353312 h 4584192"/>
              <a:gd name="connsiteX9" fmla="*/ 5620512 w 6339840"/>
              <a:gd name="connsiteY9" fmla="*/ 1645920 h 4584192"/>
              <a:gd name="connsiteX10" fmla="*/ 5900928 w 6339840"/>
              <a:gd name="connsiteY10" fmla="*/ 1792224 h 4584192"/>
              <a:gd name="connsiteX11" fmla="*/ 6181344 w 6339840"/>
              <a:gd name="connsiteY11" fmla="*/ 2182368 h 4584192"/>
              <a:gd name="connsiteX12" fmla="*/ 6267849 w 6339840"/>
              <a:gd name="connsiteY12" fmla="*/ 2436658 h 4584192"/>
              <a:gd name="connsiteX13" fmla="*/ 6291072 w 6339840"/>
              <a:gd name="connsiteY13" fmla="*/ 2621280 h 4584192"/>
              <a:gd name="connsiteX14" fmla="*/ 6339840 w 6339840"/>
              <a:gd name="connsiteY14" fmla="*/ 3048000 h 4584192"/>
              <a:gd name="connsiteX15" fmla="*/ 6266688 w 6339840"/>
              <a:gd name="connsiteY15" fmla="*/ 3352800 h 4584192"/>
              <a:gd name="connsiteX16" fmla="*/ 6156960 w 6339840"/>
              <a:gd name="connsiteY16" fmla="*/ 3706368 h 4584192"/>
              <a:gd name="connsiteX17" fmla="*/ 5669280 w 6339840"/>
              <a:gd name="connsiteY17" fmla="*/ 4218432 h 4584192"/>
              <a:gd name="connsiteX18" fmla="*/ 5425440 w 6339840"/>
              <a:gd name="connsiteY18" fmla="*/ 4352544 h 4584192"/>
              <a:gd name="connsiteX19" fmla="*/ 5230368 w 6339840"/>
              <a:gd name="connsiteY19" fmla="*/ 4401312 h 4584192"/>
              <a:gd name="connsiteX20" fmla="*/ 4584192 w 6339840"/>
              <a:gd name="connsiteY20" fmla="*/ 4425696 h 4584192"/>
              <a:gd name="connsiteX21" fmla="*/ 3523488 w 6339840"/>
              <a:gd name="connsiteY21" fmla="*/ 4303776 h 4584192"/>
              <a:gd name="connsiteX22" fmla="*/ 2938272 w 6339840"/>
              <a:gd name="connsiteY22" fmla="*/ 4291584 h 4584192"/>
              <a:gd name="connsiteX23" fmla="*/ 2279904 w 6339840"/>
              <a:gd name="connsiteY23" fmla="*/ 4340352 h 4584192"/>
              <a:gd name="connsiteX24" fmla="*/ 0 w 6339840"/>
              <a:gd name="connsiteY24" fmla="*/ 4584192 h 4584192"/>
              <a:gd name="connsiteX25" fmla="*/ 24384 w 6339840"/>
              <a:gd name="connsiteY25" fmla="*/ 0 h 4584192"/>
              <a:gd name="connsiteX0" fmla="*/ 24384 w 6339840"/>
              <a:gd name="connsiteY0" fmla="*/ 0 h 4584192"/>
              <a:gd name="connsiteX1" fmla="*/ 999744 w 6339840"/>
              <a:gd name="connsiteY1" fmla="*/ 24384 h 4584192"/>
              <a:gd name="connsiteX2" fmla="*/ 1245906 w 6339840"/>
              <a:gd name="connsiteY2" fmla="*/ 259515 h 4584192"/>
              <a:gd name="connsiteX3" fmla="*/ 1767840 w 6339840"/>
              <a:gd name="connsiteY3" fmla="*/ 487680 h 4584192"/>
              <a:gd name="connsiteX4" fmla="*/ 2267712 w 6339840"/>
              <a:gd name="connsiteY4" fmla="*/ 560832 h 4584192"/>
              <a:gd name="connsiteX5" fmla="*/ 2950464 w 6339840"/>
              <a:gd name="connsiteY5" fmla="*/ 694944 h 4584192"/>
              <a:gd name="connsiteX6" fmla="*/ 3474720 w 6339840"/>
              <a:gd name="connsiteY6" fmla="*/ 804672 h 4584192"/>
              <a:gd name="connsiteX7" fmla="*/ 4255008 w 6339840"/>
              <a:gd name="connsiteY7" fmla="*/ 1085088 h 4584192"/>
              <a:gd name="connsiteX8" fmla="*/ 4925568 w 6339840"/>
              <a:gd name="connsiteY8" fmla="*/ 1353312 h 4584192"/>
              <a:gd name="connsiteX9" fmla="*/ 5620512 w 6339840"/>
              <a:gd name="connsiteY9" fmla="*/ 1645920 h 4584192"/>
              <a:gd name="connsiteX10" fmla="*/ 5900928 w 6339840"/>
              <a:gd name="connsiteY10" fmla="*/ 1792224 h 4584192"/>
              <a:gd name="connsiteX11" fmla="*/ 6181344 w 6339840"/>
              <a:gd name="connsiteY11" fmla="*/ 2182368 h 4584192"/>
              <a:gd name="connsiteX12" fmla="*/ 6267849 w 6339840"/>
              <a:gd name="connsiteY12" fmla="*/ 2436658 h 4584192"/>
              <a:gd name="connsiteX13" fmla="*/ 6291072 w 6339840"/>
              <a:gd name="connsiteY13" fmla="*/ 2621280 h 4584192"/>
              <a:gd name="connsiteX14" fmla="*/ 6339840 w 6339840"/>
              <a:gd name="connsiteY14" fmla="*/ 3048000 h 4584192"/>
              <a:gd name="connsiteX15" fmla="*/ 6266688 w 6339840"/>
              <a:gd name="connsiteY15" fmla="*/ 3352800 h 4584192"/>
              <a:gd name="connsiteX16" fmla="*/ 6156960 w 6339840"/>
              <a:gd name="connsiteY16" fmla="*/ 3706368 h 4584192"/>
              <a:gd name="connsiteX17" fmla="*/ 5669280 w 6339840"/>
              <a:gd name="connsiteY17" fmla="*/ 4218432 h 4584192"/>
              <a:gd name="connsiteX18" fmla="*/ 5425440 w 6339840"/>
              <a:gd name="connsiteY18" fmla="*/ 4352544 h 4584192"/>
              <a:gd name="connsiteX19" fmla="*/ 5230368 w 6339840"/>
              <a:gd name="connsiteY19" fmla="*/ 4401312 h 4584192"/>
              <a:gd name="connsiteX20" fmla="*/ 4584192 w 6339840"/>
              <a:gd name="connsiteY20" fmla="*/ 4425696 h 4584192"/>
              <a:gd name="connsiteX21" fmla="*/ 3523488 w 6339840"/>
              <a:gd name="connsiteY21" fmla="*/ 4303776 h 4584192"/>
              <a:gd name="connsiteX22" fmla="*/ 2938272 w 6339840"/>
              <a:gd name="connsiteY22" fmla="*/ 4291584 h 4584192"/>
              <a:gd name="connsiteX23" fmla="*/ 2279904 w 6339840"/>
              <a:gd name="connsiteY23" fmla="*/ 4340352 h 4584192"/>
              <a:gd name="connsiteX24" fmla="*/ 0 w 6339840"/>
              <a:gd name="connsiteY24" fmla="*/ 4584192 h 4584192"/>
              <a:gd name="connsiteX25" fmla="*/ 24384 w 6339840"/>
              <a:gd name="connsiteY25" fmla="*/ 0 h 4584192"/>
              <a:gd name="connsiteX0" fmla="*/ 24384 w 6339840"/>
              <a:gd name="connsiteY0" fmla="*/ 0 h 4584192"/>
              <a:gd name="connsiteX1" fmla="*/ 999744 w 6339840"/>
              <a:gd name="connsiteY1" fmla="*/ 24384 h 4584192"/>
              <a:gd name="connsiteX2" fmla="*/ 1245906 w 6339840"/>
              <a:gd name="connsiteY2" fmla="*/ 259515 h 4584192"/>
              <a:gd name="connsiteX3" fmla="*/ 1767840 w 6339840"/>
              <a:gd name="connsiteY3" fmla="*/ 487680 h 4584192"/>
              <a:gd name="connsiteX4" fmla="*/ 2267712 w 6339840"/>
              <a:gd name="connsiteY4" fmla="*/ 560832 h 4584192"/>
              <a:gd name="connsiteX5" fmla="*/ 2950464 w 6339840"/>
              <a:gd name="connsiteY5" fmla="*/ 694944 h 4584192"/>
              <a:gd name="connsiteX6" fmla="*/ 3474720 w 6339840"/>
              <a:gd name="connsiteY6" fmla="*/ 804672 h 4584192"/>
              <a:gd name="connsiteX7" fmla="*/ 4255008 w 6339840"/>
              <a:gd name="connsiteY7" fmla="*/ 1085088 h 4584192"/>
              <a:gd name="connsiteX8" fmla="*/ 4925568 w 6339840"/>
              <a:gd name="connsiteY8" fmla="*/ 1353312 h 4584192"/>
              <a:gd name="connsiteX9" fmla="*/ 5620512 w 6339840"/>
              <a:gd name="connsiteY9" fmla="*/ 1645920 h 4584192"/>
              <a:gd name="connsiteX10" fmla="*/ 5900928 w 6339840"/>
              <a:gd name="connsiteY10" fmla="*/ 1792224 h 4584192"/>
              <a:gd name="connsiteX11" fmla="*/ 6181344 w 6339840"/>
              <a:gd name="connsiteY11" fmla="*/ 2182368 h 4584192"/>
              <a:gd name="connsiteX12" fmla="*/ 6267849 w 6339840"/>
              <a:gd name="connsiteY12" fmla="*/ 2436658 h 4584192"/>
              <a:gd name="connsiteX13" fmla="*/ 6291072 w 6339840"/>
              <a:gd name="connsiteY13" fmla="*/ 2621280 h 4584192"/>
              <a:gd name="connsiteX14" fmla="*/ 6339840 w 6339840"/>
              <a:gd name="connsiteY14" fmla="*/ 3048000 h 4584192"/>
              <a:gd name="connsiteX15" fmla="*/ 6266688 w 6339840"/>
              <a:gd name="connsiteY15" fmla="*/ 3352800 h 4584192"/>
              <a:gd name="connsiteX16" fmla="*/ 6156960 w 6339840"/>
              <a:gd name="connsiteY16" fmla="*/ 3706368 h 4584192"/>
              <a:gd name="connsiteX17" fmla="*/ 5669280 w 6339840"/>
              <a:gd name="connsiteY17" fmla="*/ 4218432 h 4584192"/>
              <a:gd name="connsiteX18" fmla="*/ 5425440 w 6339840"/>
              <a:gd name="connsiteY18" fmla="*/ 4352544 h 4584192"/>
              <a:gd name="connsiteX19" fmla="*/ 5230368 w 6339840"/>
              <a:gd name="connsiteY19" fmla="*/ 4401312 h 4584192"/>
              <a:gd name="connsiteX20" fmla="*/ 4584192 w 6339840"/>
              <a:gd name="connsiteY20" fmla="*/ 4425696 h 4584192"/>
              <a:gd name="connsiteX21" fmla="*/ 3523488 w 6339840"/>
              <a:gd name="connsiteY21" fmla="*/ 4303776 h 4584192"/>
              <a:gd name="connsiteX22" fmla="*/ 2938272 w 6339840"/>
              <a:gd name="connsiteY22" fmla="*/ 4291584 h 4584192"/>
              <a:gd name="connsiteX23" fmla="*/ 2279904 w 6339840"/>
              <a:gd name="connsiteY23" fmla="*/ 4340352 h 4584192"/>
              <a:gd name="connsiteX24" fmla="*/ 0 w 6339840"/>
              <a:gd name="connsiteY24" fmla="*/ 4584192 h 4584192"/>
              <a:gd name="connsiteX25" fmla="*/ 24384 w 6339840"/>
              <a:gd name="connsiteY25" fmla="*/ 0 h 4584192"/>
              <a:gd name="connsiteX0" fmla="*/ 24384 w 6339840"/>
              <a:gd name="connsiteY0" fmla="*/ 0 h 4584192"/>
              <a:gd name="connsiteX1" fmla="*/ 999744 w 6339840"/>
              <a:gd name="connsiteY1" fmla="*/ 24384 h 4584192"/>
              <a:gd name="connsiteX2" fmla="*/ 1245906 w 6339840"/>
              <a:gd name="connsiteY2" fmla="*/ 259515 h 4584192"/>
              <a:gd name="connsiteX3" fmla="*/ 1767840 w 6339840"/>
              <a:gd name="connsiteY3" fmla="*/ 487680 h 4584192"/>
              <a:gd name="connsiteX4" fmla="*/ 2267712 w 6339840"/>
              <a:gd name="connsiteY4" fmla="*/ 560832 h 4584192"/>
              <a:gd name="connsiteX5" fmla="*/ 2950464 w 6339840"/>
              <a:gd name="connsiteY5" fmla="*/ 694944 h 4584192"/>
              <a:gd name="connsiteX6" fmla="*/ 3474720 w 6339840"/>
              <a:gd name="connsiteY6" fmla="*/ 804672 h 4584192"/>
              <a:gd name="connsiteX7" fmla="*/ 4255008 w 6339840"/>
              <a:gd name="connsiteY7" fmla="*/ 1085088 h 4584192"/>
              <a:gd name="connsiteX8" fmla="*/ 4925568 w 6339840"/>
              <a:gd name="connsiteY8" fmla="*/ 1353312 h 4584192"/>
              <a:gd name="connsiteX9" fmla="*/ 5620512 w 6339840"/>
              <a:gd name="connsiteY9" fmla="*/ 1645920 h 4584192"/>
              <a:gd name="connsiteX10" fmla="*/ 5900928 w 6339840"/>
              <a:gd name="connsiteY10" fmla="*/ 1792224 h 4584192"/>
              <a:gd name="connsiteX11" fmla="*/ 6181344 w 6339840"/>
              <a:gd name="connsiteY11" fmla="*/ 2182368 h 4584192"/>
              <a:gd name="connsiteX12" fmla="*/ 6267849 w 6339840"/>
              <a:gd name="connsiteY12" fmla="*/ 2436658 h 4584192"/>
              <a:gd name="connsiteX13" fmla="*/ 6291072 w 6339840"/>
              <a:gd name="connsiteY13" fmla="*/ 2621280 h 4584192"/>
              <a:gd name="connsiteX14" fmla="*/ 6339840 w 6339840"/>
              <a:gd name="connsiteY14" fmla="*/ 3048000 h 4584192"/>
              <a:gd name="connsiteX15" fmla="*/ 6266688 w 6339840"/>
              <a:gd name="connsiteY15" fmla="*/ 3352800 h 4584192"/>
              <a:gd name="connsiteX16" fmla="*/ 6156960 w 6339840"/>
              <a:gd name="connsiteY16" fmla="*/ 3706368 h 4584192"/>
              <a:gd name="connsiteX17" fmla="*/ 5669280 w 6339840"/>
              <a:gd name="connsiteY17" fmla="*/ 4218432 h 4584192"/>
              <a:gd name="connsiteX18" fmla="*/ 5425440 w 6339840"/>
              <a:gd name="connsiteY18" fmla="*/ 4352544 h 4584192"/>
              <a:gd name="connsiteX19" fmla="*/ 5230368 w 6339840"/>
              <a:gd name="connsiteY19" fmla="*/ 4401312 h 4584192"/>
              <a:gd name="connsiteX20" fmla="*/ 4584192 w 6339840"/>
              <a:gd name="connsiteY20" fmla="*/ 4425696 h 4584192"/>
              <a:gd name="connsiteX21" fmla="*/ 3523488 w 6339840"/>
              <a:gd name="connsiteY21" fmla="*/ 4303776 h 4584192"/>
              <a:gd name="connsiteX22" fmla="*/ 2938272 w 6339840"/>
              <a:gd name="connsiteY22" fmla="*/ 4291584 h 4584192"/>
              <a:gd name="connsiteX23" fmla="*/ 2279904 w 6339840"/>
              <a:gd name="connsiteY23" fmla="*/ 4340352 h 4584192"/>
              <a:gd name="connsiteX24" fmla="*/ 0 w 6339840"/>
              <a:gd name="connsiteY24" fmla="*/ 4584192 h 4584192"/>
              <a:gd name="connsiteX25" fmla="*/ 24384 w 6339840"/>
              <a:gd name="connsiteY25" fmla="*/ 0 h 4584192"/>
              <a:gd name="connsiteX0" fmla="*/ 24384 w 6339840"/>
              <a:gd name="connsiteY0" fmla="*/ 0 h 4584192"/>
              <a:gd name="connsiteX1" fmla="*/ 999744 w 6339840"/>
              <a:gd name="connsiteY1" fmla="*/ 24384 h 4584192"/>
              <a:gd name="connsiteX2" fmla="*/ 1245906 w 6339840"/>
              <a:gd name="connsiteY2" fmla="*/ 259515 h 4584192"/>
              <a:gd name="connsiteX3" fmla="*/ 1767840 w 6339840"/>
              <a:gd name="connsiteY3" fmla="*/ 487680 h 4584192"/>
              <a:gd name="connsiteX4" fmla="*/ 2267712 w 6339840"/>
              <a:gd name="connsiteY4" fmla="*/ 560832 h 4584192"/>
              <a:gd name="connsiteX5" fmla="*/ 2950464 w 6339840"/>
              <a:gd name="connsiteY5" fmla="*/ 694944 h 4584192"/>
              <a:gd name="connsiteX6" fmla="*/ 3474720 w 6339840"/>
              <a:gd name="connsiteY6" fmla="*/ 804672 h 4584192"/>
              <a:gd name="connsiteX7" fmla="*/ 4255008 w 6339840"/>
              <a:gd name="connsiteY7" fmla="*/ 1085088 h 4584192"/>
              <a:gd name="connsiteX8" fmla="*/ 4925568 w 6339840"/>
              <a:gd name="connsiteY8" fmla="*/ 1353312 h 4584192"/>
              <a:gd name="connsiteX9" fmla="*/ 5620512 w 6339840"/>
              <a:gd name="connsiteY9" fmla="*/ 1645920 h 4584192"/>
              <a:gd name="connsiteX10" fmla="*/ 5900928 w 6339840"/>
              <a:gd name="connsiteY10" fmla="*/ 1792224 h 4584192"/>
              <a:gd name="connsiteX11" fmla="*/ 6065330 w 6339840"/>
              <a:gd name="connsiteY11" fmla="*/ 1947482 h 4584192"/>
              <a:gd name="connsiteX12" fmla="*/ 6181344 w 6339840"/>
              <a:gd name="connsiteY12" fmla="*/ 2182368 h 4584192"/>
              <a:gd name="connsiteX13" fmla="*/ 6267849 w 6339840"/>
              <a:gd name="connsiteY13" fmla="*/ 2436658 h 4584192"/>
              <a:gd name="connsiteX14" fmla="*/ 6291072 w 6339840"/>
              <a:gd name="connsiteY14" fmla="*/ 2621280 h 4584192"/>
              <a:gd name="connsiteX15" fmla="*/ 6339840 w 6339840"/>
              <a:gd name="connsiteY15" fmla="*/ 3048000 h 4584192"/>
              <a:gd name="connsiteX16" fmla="*/ 6266688 w 6339840"/>
              <a:gd name="connsiteY16" fmla="*/ 3352800 h 4584192"/>
              <a:gd name="connsiteX17" fmla="*/ 6156960 w 6339840"/>
              <a:gd name="connsiteY17" fmla="*/ 3706368 h 4584192"/>
              <a:gd name="connsiteX18" fmla="*/ 5669280 w 6339840"/>
              <a:gd name="connsiteY18" fmla="*/ 4218432 h 4584192"/>
              <a:gd name="connsiteX19" fmla="*/ 5425440 w 6339840"/>
              <a:gd name="connsiteY19" fmla="*/ 4352544 h 4584192"/>
              <a:gd name="connsiteX20" fmla="*/ 5230368 w 6339840"/>
              <a:gd name="connsiteY20" fmla="*/ 4401312 h 4584192"/>
              <a:gd name="connsiteX21" fmla="*/ 4584192 w 6339840"/>
              <a:gd name="connsiteY21" fmla="*/ 4425696 h 4584192"/>
              <a:gd name="connsiteX22" fmla="*/ 3523488 w 6339840"/>
              <a:gd name="connsiteY22" fmla="*/ 4303776 h 4584192"/>
              <a:gd name="connsiteX23" fmla="*/ 2938272 w 6339840"/>
              <a:gd name="connsiteY23" fmla="*/ 4291584 h 4584192"/>
              <a:gd name="connsiteX24" fmla="*/ 2279904 w 6339840"/>
              <a:gd name="connsiteY24" fmla="*/ 4340352 h 4584192"/>
              <a:gd name="connsiteX25" fmla="*/ 0 w 6339840"/>
              <a:gd name="connsiteY25" fmla="*/ 4584192 h 4584192"/>
              <a:gd name="connsiteX26" fmla="*/ 24384 w 6339840"/>
              <a:gd name="connsiteY26" fmla="*/ 0 h 4584192"/>
              <a:gd name="connsiteX0" fmla="*/ 24384 w 6339840"/>
              <a:gd name="connsiteY0" fmla="*/ 0 h 4584192"/>
              <a:gd name="connsiteX1" fmla="*/ 999744 w 6339840"/>
              <a:gd name="connsiteY1" fmla="*/ 24384 h 4584192"/>
              <a:gd name="connsiteX2" fmla="*/ 1245906 w 6339840"/>
              <a:gd name="connsiteY2" fmla="*/ 259515 h 4584192"/>
              <a:gd name="connsiteX3" fmla="*/ 1767840 w 6339840"/>
              <a:gd name="connsiteY3" fmla="*/ 487680 h 4584192"/>
              <a:gd name="connsiteX4" fmla="*/ 2267712 w 6339840"/>
              <a:gd name="connsiteY4" fmla="*/ 560832 h 4584192"/>
              <a:gd name="connsiteX5" fmla="*/ 2950464 w 6339840"/>
              <a:gd name="connsiteY5" fmla="*/ 694944 h 4584192"/>
              <a:gd name="connsiteX6" fmla="*/ 3474720 w 6339840"/>
              <a:gd name="connsiteY6" fmla="*/ 804672 h 4584192"/>
              <a:gd name="connsiteX7" fmla="*/ 4255008 w 6339840"/>
              <a:gd name="connsiteY7" fmla="*/ 1085088 h 4584192"/>
              <a:gd name="connsiteX8" fmla="*/ 4925568 w 6339840"/>
              <a:gd name="connsiteY8" fmla="*/ 1353312 h 4584192"/>
              <a:gd name="connsiteX9" fmla="*/ 5620512 w 6339840"/>
              <a:gd name="connsiteY9" fmla="*/ 1645920 h 4584192"/>
              <a:gd name="connsiteX10" fmla="*/ 5900928 w 6339840"/>
              <a:gd name="connsiteY10" fmla="*/ 1792224 h 4584192"/>
              <a:gd name="connsiteX11" fmla="*/ 6065330 w 6339840"/>
              <a:gd name="connsiteY11" fmla="*/ 1947482 h 4584192"/>
              <a:gd name="connsiteX12" fmla="*/ 6181344 w 6339840"/>
              <a:gd name="connsiteY12" fmla="*/ 2182368 h 4584192"/>
              <a:gd name="connsiteX13" fmla="*/ 6227255 w 6339840"/>
              <a:gd name="connsiteY13" fmla="*/ 2271332 h 4584192"/>
              <a:gd name="connsiteX14" fmla="*/ 6267849 w 6339840"/>
              <a:gd name="connsiteY14" fmla="*/ 2436658 h 4584192"/>
              <a:gd name="connsiteX15" fmla="*/ 6291072 w 6339840"/>
              <a:gd name="connsiteY15" fmla="*/ 2621280 h 4584192"/>
              <a:gd name="connsiteX16" fmla="*/ 6339840 w 6339840"/>
              <a:gd name="connsiteY16" fmla="*/ 3048000 h 4584192"/>
              <a:gd name="connsiteX17" fmla="*/ 6266688 w 6339840"/>
              <a:gd name="connsiteY17" fmla="*/ 3352800 h 4584192"/>
              <a:gd name="connsiteX18" fmla="*/ 6156960 w 6339840"/>
              <a:gd name="connsiteY18" fmla="*/ 3706368 h 4584192"/>
              <a:gd name="connsiteX19" fmla="*/ 5669280 w 6339840"/>
              <a:gd name="connsiteY19" fmla="*/ 4218432 h 4584192"/>
              <a:gd name="connsiteX20" fmla="*/ 5425440 w 6339840"/>
              <a:gd name="connsiteY20" fmla="*/ 4352544 h 4584192"/>
              <a:gd name="connsiteX21" fmla="*/ 5230368 w 6339840"/>
              <a:gd name="connsiteY21" fmla="*/ 4401312 h 4584192"/>
              <a:gd name="connsiteX22" fmla="*/ 4584192 w 6339840"/>
              <a:gd name="connsiteY22" fmla="*/ 4425696 h 4584192"/>
              <a:gd name="connsiteX23" fmla="*/ 3523488 w 6339840"/>
              <a:gd name="connsiteY23" fmla="*/ 4303776 h 4584192"/>
              <a:gd name="connsiteX24" fmla="*/ 2938272 w 6339840"/>
              <a:gd name="connsiteY24" fmla="*/ 4291584 h 4584192"/>
              <a:gd name="connsiteX25" fmla="*/ 2279904 w 6339840"/>
              <a:gd name="connsiteY25" fmla="*/ 4340352 h 4584192"/>
              <a:gd name="connsiteX26" fmla="*/ 0 w 6339840"/>
              <a:gd name="connsiteY26" fmla="*/ 4584192 h 4584192"/>
              <a:gd name="connsiteX27" fmla="*/ 24384 w 6339840"/>
              <a:gd name="connsiteY27" fmla="*/ 0 h 4584192"/>
              <a:gd name="connsiteX0" fmla="*/ 24384 w 6339840"/>
              <a:gd name="connsiteY0" fmla="*/ 0 h 4584192"/>
              <a:gd name="connsiteX1" fmla="*/ 999744 w 6339840"/>
              <a:gd name="connsiteY1" fmla="*/ 24384 h 4584192"/>
              <a:gd name="connsiteX2" fmla="*/ 1245906 w 6339840"/>
              <a:gd name="connsiteY2" fmla="*/ 259515 h 4584192"/>
              <a:gd name="connsiteX3" fmla="*/ 1767840 w 6339840"/>
              <a:gd name="connsiteY3" fmla="*/ 487680 h 4584192"/>
              <a:gd name="connsiteX4" fmla="*/ 2267712 w 6339840"/>
              <a:gd name="connsiteY4" fmla="*/ 560832 h 4584192"/>
              <a:gd name="connsiteX5" fmla="*/ 2950464 w 6339840"/>
              <a:gd name="connsiteY5" fmla="*/ 694944 h 4584192"/>
              <a:gd name="connsiteX6" fmla="*/ 3474720 w 6339840"/>
              <a:gd name="connsiteY6" fmla="*/ 804672 h 4584192"/>
              <a:gd name="connsiteX7" fmla="*/ 4255008 w 6339840"/>
              <a:gd name="connsiteY7" fmla="*/ 1085088 h 4584192"/>
              <a:gd name="connsiteX8" fmla="*/ 4925568 w 6339840"/>
              <a:gd name="connsiteY8" fmla="*/ 1353312 h 4584192"/>
              <a:gd name="connsiteX9" fmla="*/ 5620512 w 6339840"/>
              <a:gd name="connsiteY9" fmla="*/ 1645920 h 4584192"/>
              <a:gd name="connsiteX10" fmla="*/ 5900928 w 6339840"/>
              <a:gd name="connsiteY10" fmla="*/ 1792224 h 4584192"/>
              <a:gd name="connsiteX11" fmla="*/ 6065330 w 6339840"/>
              <a:gd name="connsiteY11" fmla="*/ 1947482 h 4584192"/>
              <a:gd name="connsiteX12" fmla="*/ 6181344 w 6339840"/>
              <a:gd name="connsiteY12" fmla="*/ 2182368 h 4584192"/>
              <a:gd name="connsiteX13" fmla="*/ 6227255 w 6339840"/>
              <a:gd name="connsiteY13" fmla="*/ 2271332 h 4584192"/>
              <a:gd name="connsiteX14" fmla="*/ 6267849 w 6339840"/>
              <a:gd name="connsiteY14" fmla="*/ 2436658 h 4584192"/>
              <a:gd name="connsiteX15" fmla="*/ 6291072 w 6339840"/>
              <a:gd name="connsiteY15" fmla="*/ 2621280 h 4584192"/>
              <a:gd name="connsiteX16" fmla="*/ 6332030 w 6339840"/>
              <a:gd name="connsiteY16" fmla="*/ 2804732 h 4584192"/>
              <a:gd name="connsiteX17" fmla="*/ 6339840 w 6339840"/>
              <a:gd name="connsiteY17" fmla="*/ 3048000 h 4584192"/>
              <a:gd name="connsiteX18" fmla="*/ 6266688 w 6339840"/>
              <a:gd name="connsiteY18" fmla="*/ 3352800 h 4584192"/>
              <a:gd name="connsiteX19" fmla="*/ 6156960 w 6339840"/>
              <a:gd name="connsiteY19" fmla="*/ 3706368 h 4584192"/>
              <a:gd name="connsiteX20" fmla="*/ 5669280 w 6339840"/>
              <a:gd name="connsiteY20" fmla="*/ 4218432 h 4584192"/>
              <a:gd name="connsiteX21" fmla="*/ 5425440 w 6339840"/>
              <a:gd name="connsiteY21" fmla="*/ 4352544 h 4584192"/>
              <a:gd name="connsiteX22" fmla="*/ 5230368 w 6339840"/>
              <a:gd name="connsiteY22" fmla="*/ 4401312 h 4584192"/>
              <a:gd name="connsiteX23" fmla="*/ 4584192 w 6339840"/>
              <a:gd name="connsiteY23" fmla="*/ 4425696 h 4584192"/>
              <a:gd name="connsiteX24" fmla="*/ 3523488 w 6339840"/>
              <a:gd name="connsiteY24" fmla="*/ 4303776 h 4584192"/>
              <a:gd name="connsiteX25" fmla="*/ 2938272 w 6339840"/>
              <a:gd name="connsiteY25" fmla="*/ 4291584 h 4584192"/>
              <a:gd name="connsiteX26" fmla="*/ 2279904 w 6339840"/>
              <a:gd name="connsiteY26" fmla="*/ 4340352 h 4584192"/>
              <a:gd name="connsiteX27" fmla="*/ 0 w 6339840"/>
              <a:gd name="connsiteY27" fmla="*/ 4584192 h 4584192"/>
              <a:gd name="connsiteX28" fmla="*/ 24384 w 6339840"/>
              <a:gd name="connsiteY28" fmla="*/ 0 h 4584192"/>
              <a:gd name="connsiteX0" fmla="*/ 24384 w 6332030"/>
              <a:gd name="connsiteY0" fmla="*/ 0 h 4584192"/>
              <a:gd name="connsiteX1" fmla="*/ 999744 w 6332030"/>
              <a:gd name="connsiteY1" fmla="*/ 24384 h 4584192"/>
              <a:gd name="connsiteX2" fmla="*/ 1245906 w 6332030"/>
              <a:gd name="connsiteY2" fmla="*/ 259515 h 4584192"/>
              <a:gd name="connsiteX3" fmla="*/ 1767840 w 6332030"/>
              <a:gd name="connsiteY3" fmla="*/ 487680 h 4584192"/>
              <a:gd name="connsiteX4" fmla="*/ 2267712 w 6332030"/>
              <a:gd name="connsiteY4" fmla="*/ 560832 h 4584192"/>
              <a:gd name="connsiteX5" fmla="*/ 2950464 w 6332030"/>
              <a:gd name="connsiteY5" fmla="*/ 694944 h 4584192"/>
              <a:gd name="connsiteX6" fmla="*/ 3474720 w 6332030"/>
              <a:gd name="connsiteY6" fmla="*/ 804672 h 4584192"/>
              <a:gd name="connsiteX7" fmla="*/ 4255008 w 6332030"/>
              <a:gd name="connsiteY7" fmla="*/ 1085088 h 4584192"/>
              <a:gd name="connsiteX8" fmla="*/ 4925568 w 6332030"/>
              <a:gd name="connsiteY8" fmla="*/ 1353312 h 4584192"/>
              <a:gd name="connsiteX9" fmla="*/ 5620512 w 6332030"/>
              <a:gd name="connsiteY9" fmla="*/ 1645920 h 4584192"/>
              <a:gd name="connsiteX10" fmla="*/ 5900928 w 6332030"/>
              <a:gd name="connsiteY10" fmla="*/ 1792224 h 4584192"/>
              <a:gd name="connsiteX11" fmla="*/ 6065330 w 6332030"/>
              <a:gd name="connsiteY11" fmla="*/ 1947482 h 4584192"/>
              <a:gd name="connsiteX12" fmla="*/ 6181344 w 6332030"/>
              <a:gd name="connsiteY12" fmla="*/ 2182368 h 4584192"/>
              <a:gd name="connsiteX13" fmla="*/ 6227255 w 6332030"/>
              <a:gd name="connsiteY13" fmla="*/ 2271332 h 4584192"/>
              <a:gd name="connsiteX14" fmla="*/ 6267849 w 6332030"/>
              <a:gd name="connsiteY14" fmla="*/ 2436658 h 4584192"/>
              <a:gd name="connsiteX15" fmla="*/ 6291072 w 6332030"/>
              <a:gd name="connsiteY15" fmla="*/ 2621280 h 4584192"/>
              <a:gd name="connsiteX16" fmla="*/ 6332030 w 6332030"/>
              <a:gd name="connsiteY16" fmla="*/ 2804732 h 4584192"/>
              <a:gd name="connsiteX17" fmla="*/ 6311265 w 6332030"/>
              <a:gd name="connsiteY17" fmla="*/ 3048000 h 4584192"/>
              <a:gd name="connsiteX18" fmla="*/ 6266688 w 6332030"/>
              <a:gd name="connsiteY18" fmla="*/ 3352800 h 4584192"/>
              <a:gd name="connsiteX19" fmla="*/ 6156960 w 6332030"/>
              <a:gd name="connsiteY19" fmla="*/ 3706368 h 4584192"/>
              <a:gd name="connsiteX20" fmla="*/ 5669280 w 6332030"/>
              <a:gd name="connsiteY20" fmla="*/ 4218432 h 4584192"/>
              <a:gd name="connsiteX21" fmla="*/ 5425440 w 6332030"/>
              <a:gd name="connsiteY21" fmla="*/ 4352544 h 4584192"/>
              <a:gd name="connsiteX22" fmla="*/ 5230368 w 6332030"/>
              <a:gd name="connsiteY22" fmla="*/ 4401312 h 4584192"/>
              <a:gd name="connsiteX23" fmla="*/ 4584192 w 6332030"/>
              <a:gd name="connsiteY23" fmla="*/ 4425696 h 4584192"/>
              <a:gd name="connsiteX24" fmla="*/ 3523488 w 6332030"/>
              <a:gd name="connsiteY24" fmla="*/ 4303776 h 4584192"/>
              <a:gd name="connsiteX25" fmla="*/ 2938272 w 6332030"/>
              <a:gd name="connsiteY25" fmla="*/ 4291584 h 4584192"/>
              <a:gd name="connsiteX26" fmla="*/ 2279904 w 6332030"/>
              <a:gd name="connsiteY26" fmla="*/ 4340352 h 4584192"/>
              <a:gd name="connsiteX27" fmla="*/ 0 w 6332030"/>
              <a:gd name="connsiteY27" fmla="*/ 4584192 h 4584192"/>
              <a:gd name="connsiteX28" fmla="*/ 24384 w 6332030"/>
              <a:gd name="connsiteY28" fmla="*/ 0 h 4584192"/>
              <a:gd name="connsiteX0" fmla="*/ 24384 w 6332030"/>
              <a:gd name="connsiteY0" fmla="*/ 0 h 4584192"/>
              <a:gd name="connsiteX1" fmla="*/ 999744 w 6332030"/>
              <a:gd name="connsiteY1" fmla="*/ 24384 h 4584192"/>
              <a:gd name="connsiteX2" fmla="*/ 1245906 w 6332030"/>
              <a:gd name="connsiteY2" fmla="*/ 259515 h 4584192"/>
              <a:gd name="connsiteX3" fmla="*/ 1767840 w 6332030"/>
              <a:gd name="connsiteY3" fmla="*/ 487680 h 4584192"/>
              <a:gd name="connsiteX4" fmla="*/ 2267712 w 6332030"/>
              <a:gd name="connsiteY4" fmla="*/ 560832 h 4584192"/>
              <a:gd name="connsiteX5" fmla="*/ 2950464 w 6332030"/>
              <a:gd name="connsiteY5" fmla="*/ 694944 h 4584192"/>
              <a:gd name="connsiteX6" fmla="*/ 3474720 w 6332030"/>
              <a:gd name="connsiteY6" fmla="*/ 804672 h 4584192"/>
              <a:gd name="connsiteX7" fmla="*/ 4255008 w 6332030"/>
              <a:gd name="connsiteY7" fmla="*/ 1085088 h 4584192"/>
              <a:gd name="connsiteX8" fmla="*/ 4925568 w 6332030"/>
              <a:gd name="connsiteY8" fmla="*/ 1353312 h 4584192"/>
              <a:gd name="connsiteX9" fmla="*/ 5620512 w 6332030"/>
              <a:gd name="connsiteY9" fmla="*/ 1645920 h 4584192"/>
              <a:gd name="connsiteX10" fmla="*/ 5900928 w 6332030"/>
              <a:gd name="connsiteY10" fmla="*/ 1792224 h 4584192"/>
              <a:gd name="connsiteX11" fmla="*/ 6065330 w 6332030"/>
              <a:gd name="connsiteY11" fmla="*/ 1947482 h 4584192"/>
              <a:gd name="connsiteX12" fmla="*/ 6181344 w 6332030"/>
              <a:gd name="connsiteY12" fmla="*/ 2182368 h 4584192"/>
              <a:gd name="connsiteX13" fmla="*/ 6227255 w 6332030"/>
              <a:gd name="connsiteY13" fmla="*/ 2271332 h 4584192"/>
              <a:gd name="connsiteX14" fmla="*/ 6267849 w 6332030"/>
              <a:gd name="connsiteY14" fmla="*/ 2436658 h 4584192"/>
              <a:gd name="connsiteX15" fmla="*/ 6291072 w 6332030"/>
              <a:gd name="connsiteY15" fmla="*/ 2621280 h 4584192"/>
              <a:gd name="connsiteX16" fmla="*/ 6332030 w 6332030"/>
              <a:gd name="connsiteY16" fmla="*/ 2804732 h 4584192"/>
              <a:gd name="connsiteX17" fmla="*/ 6311265 w 6332030"/>
              <a:gd name="connsiteY17" fmla="*/ 3048000 h 4584192"/>
              <a:gd name="connsiteX18" fmla="*/ 6266688 w 6332030"/>
              <a:gd name="connsiteY18" fmla="*/ 3352800 h 4584192"/>
              <a:gd name="connsiteX19" fmla="*/ 6156960 w 6332030"/>
              <a:gd name="connsiteY19" fmla="*/ 3706368 h 4584192"/>
              <a:gd name="connsiteX20" fmla="*/ 5951030 w 6332030"/>
              <a:gd name="connsiteY20" fmla="*/ 3971544 h 4584192"/>
              <a:gd name="connsiteX21" fmla="*/ 5669280 w 6332030"/>
              <a:gd name="connsiteY21" fmla="*/ 4218432 h 4584192"/>
              <a:gd name="connsiteX22" fmla="*/ 5425440 w 6332030"/>
              <a:gd name="connsiteY22" fmla="*/ 4352544 h 4584192"/>
              <a:gd name="connsiteX23" fmla="*/ 5230368 w 6332030"/>
              <a:gd name="connsiteY23" fmla="*/ 4401312 h 4584192"/>
              <a:gd name="connsiteX24" fmla="*/ 4584192 w 6332030"/>
              <a:gd name="connsiteY24" fmla="*/ 4425696 h 4584192"/>
              <a:gd name="connsiteX25" fmla="*/ 3523488 w 6332030"/>
              <a:gd name="connsiteY25" fmla="*/ 4303776 h 4584192"/>
              <a:gd name="connsiteX26" fmla="*/ 2938272 w 6332030"/>
              <a:gd name="connsiteY26" fmla="*/ 4291584 h 4584192"/>
              <a:gd name="connsiteX27" fmla="*/ 2279904 w 6332030"/>
              <a:gd name="connsiteY27" fmla="*/ 4340352 h 4584192"/>
              <a:gd name="connsiteX28" fmla="*/ 0 w 6332030"/>
              <a:gd name="connsiteY28" fmla="*/ 4584192 h 4584192"/>
              <a:gd name="connsiteX29" fmla="*/ 24384 w 6332030"/>
              <a:gd name="connsiteY29" fmla="*/ 0 h 4584192"/>
              <a:gd name="connsiteX0" fmla="*/ 24384 w 6332030"/>
              <a:gd name="connsiteY0" fmla="*/ 0 h 4584192"/>
              <a:gd name="connsiteX1" fmla="*/ 999744 w 6332030"/>
              <a:gd name="connsiteY1" fmla="*/ 24384 h 4584192"/>
              <a:gd name="connsiteX2" fmla="*/ 1245906 w 6332030"/>
              <a:gd name="connsiteY2" fmla="*/ 259515 h 4584192"/>
              <a:gd name="connsiteX3" fmla="*/ 1767840 w 6332030"/>
              <a:gd name="connsiteY3" fmla="*/ 487680 h 4584192"/>
              <a:gd name="connsiteX4" fmla="*/ 2267712 w 6332030"/>
              <a:gd name="connsiteY4" fmla="*/ 560832 h 4584192"/>
              <a:gd name="connsiteX5" fmla="*/ 2950464 w 6332030"/>
              <a:gd name="connsiteY5" fmla="*/ 694944 h 4584192"/>
              <a:gd name="connsiteX6" fmla="*/ 3474720 w 6332030"/>
              <a:gd name="connsiteY6" fmla="*/ 804672 h 4584192"/>
              <a:gd name="connsiteX7" fmla="*/ 4255008 w 6332030"/>
              <a:gd name="connsiteY7" fmla="*/ 1085088 h 4584192"/>
              <a:gd name="connsiteX8" fmla="*/ 4925568 w 6332030"/>
              <a:gd name="connsiteY8" fmla="*/ 1353312 h 4584192"/>
              <a:gd name="connsiteX9" fmla="*/ 5620512 w 6332030"/>
              <a:gd name="connsiteY9" fmla="*/ 1645920 h 4584192"/>
              <a:gd name="connsiteX10" fmla="*/ 5900928 w 6332030"/>
              <a:gd name="connsiteY10" fmla="*/ 1792224 h 4584192"/>
              <a:gd name="connsiteX11" fmla="*/ 6065330 w 6332030"/>
              <a:gd name="connsiteY11" fmla="*/ 1947482 h 4584192"/>
              <a:gd name="connsiteX12" fmla="*/ 6181344 w 6332030"/>
              <a:gd name="connsiteY12" fmla="*/ 2182368 h 4584192"/>
              <a:gd name="connsiteX13" fmla="*/ 6227255 w 6332030"/>
              <a:gd name="connsiteY13" fmla="*/ 2271332 h 4584192"/>
              <a:gd name="connsiteX14" fmla="*/ 6267849 w 6332030"/>
              <a:gd name="connsiteY14" fmla="*/ 2436658 h 4584192"/>
              <a:gd name="connsiteX15" fmla="*/ 6291072 w 6332030"/>
              <a:gd name="connsiteY15" fmla="*/ 2621280 h 4584192"/>
              <a:gd name="connsiteX16" fmla="*/ 6332030 w 6332030"/>
              <a:gd name="connsiteY16" fmla="*/ 2804732 h 4584192"/>
              <a:gd name="connsiteX17" fmla="*/ 6311265 w 6332030"/>
              <a:gd name="connsiteY17" fmla="*/ 3048000 h 4584192"/>
              <a:gd name="connsiteX18" fmla="*/ 6266688 w 6332030"/>
              <a:gd name="connsiteY18" fmla="*/ 3352800 h 4584192"/>
              <a:gd name="connsiteX19" fmla="*/ 6156960 w 6332030"/>
              <a:gd name="connsiteY19" fmla="*/ 3706368 h 4584192"/>
              <a:gd name="connsiteX20" fmla="*/ 5951030 w 6332030"/>
              <a:gd name="connsiteY20" fmla="*/ 3971544 h 4584192"/>
              <a:gd name="connsiteX21" fmla="*/ 5669280 w 6332030"/>
              <a:gd name="connsiteY21" fmla="*/ 4218432 h 4584192"/>
              <a:gd name="connsiteX22" fmla="*/ 5425440 w 6332030"/>
              <a:gd name="connsiteY22" fmla="*/ 4352544 h 4584192"/>
              <a:gd name="connsiteX23" fmla="*/ 5230368 w 6332030"/>
              <a:gd name="connsiteY23" fmla="*/ 4401312 h 4584192"/>
              <a:gd name="connsiteX24" fmla="*/ 4974717 w 6332030"/>
              <a:gd name="connsiteY24" fmla="*/ 4447794 h 4584192"/>
              <a:gd name="connsiteX25" fmla="*/ 4584192 w 6332030"/>
              <a:gd name="connsiteY25" fmla="*/ 4425696 h 4584192"/>
              <a:gd name="connsiteX26" fmla="*/ 3523488 w 6332030"/>
              <a:gd name="connsiteY26" fmla="*/ 4303776 h 4584192"/>
              <a:gd name="connsiteX27" fmla="*/ 2938272 w 6332030"/>
              <a:gd name="connsiteY27" fmla="*/ 4291584 h 4584192"/>
              <a:gd name="connsiteX28" fmla="*/ 2279904 w 6332030"/>
              <a:gd name="connsiteY28" fmla="*/ 4340352 h 4584192"/>
              <a:gd name="connsiteX29" fmla="*/ 0 w 6332030"/>
              <a:gd name="connsiteY29" fmla="*/ 4584192 h 4584192"/>
              <a:gd name="connsiteX30" fmla="*/ 24384 w 6332030"/>
              <a:gd name="connsiteY30" fmla="*/ 0 h 4584192"/>
              <a:gd name="connsiteX0" fmla="*/ 24384 w 6332030"/>
              <a:gd name="connsiteY0" fmla="*/ 0 h 4584192"/>
              <a:gd name="connsiteX1" fmla="*/ 999744 w 6332030"/>
              <a:gd name="connsiteY1" fmla="*/ 24384 h 4584192"/>
              <a:gd name="connsiteX2" fmla="*/ 1245906 w 6332030"/>
              <a:gd name="connsiteY2" fmla="*/ 259515 h 4584192"/>
              <a:gd name="connsiteX3" fmla="*/ 1767840 w 6332030"/>
              <a:gd name="connsiteY3" fmla="*/ 487680 h 4584192"/>
              <a:gd name="connsiteX4" fmla="*/ 2267712 w 6332030"/>
              <a:gd name="connsiteY4" fmla="*/ 560832 h 4584192"/>
              <a:gd name="connsiteX5" fmla="*/ 2950464 w 6332030"/>
              <a:gd name="connsiteY5" fmla="*/ 694944 h 4584192"/>
              <a:gd name="connsiteX6" fmla="*/ 3474720 w 6332030"/>
              <a:gd name="connsiteY6" fmla="*/ 804672 h 4584192"/>
              <a:gd name="connsiteX7" fmla="*/ 4255008 w 6332030"/>
              <a:gd name="connsiteY7" fmla="*/ 1085088 h 4584192"/>
              <a:gd name="connsiteX8" fmla="*/ 4925568 w 6332030"/>
              <a:gd name="connsiteY8" fmla="*/ 1353312 h 4584192"/>
              <a:gd name="connsiteX9" fmla="*/ 5620512 w 6332030"/>
              <a:gd name="connsiteY9" fmla="*/ 1645920 h 4584192"/>
              <a:gd name="connsiteX10" fmla="*/ 5900928 w 6332030"/>
              <a:gd name="connsiteY10" fmla="*/ 1792224 h 4584192"/>
              <a:gd name="connsiteX11" fmla="*/ 6065330 w 6332030"/>
              <a:gd name="connsiteY11" fmla="*/ 1947482 h 4584192"/>
              <a:gd name="connsiteX12" fmla="*/ 6181344 w 6332030"/>
              <a:gd name="connsiteY12" fmla="*/ 2182368 h 4584192"/>
              <a:gd name="connsiteX13" fmla="*/ 6227255 w 6332030"/>
              <a:gd name="connsiteY13" fmla="*/ 2271332 h 4584192"/>
              <a:gd name="connsiteX14" fmla="*/ 6267849 w 6332030"/>
              <a:gd name="connsiteY14" fmla="*/ 2436658 h 4584192"/>
              <a:gd name="connsiteX15" fmla="*/ 6291072 w 6332030"/>
              <a:gd name="connsiteY15" fmla="*/ 2621280 h 4584192"/>
              <a:gd name="connsiteX16" fmla="*/ 6332030 w 6332030"/>
              <a:gd name="connsiteY16" fmla="*/ 2804732 h 4584192"/>
              <a:gd name="connsiteX17" fmla="*/ 6311265 w 6332030"/>
              <a:gd name="connsiteY17" fmla="*/ 3048000 h 4584192"/>
              <a:gd name="connsiteX18" fmla="*/ 6266688 w 6332030"/>
              <a:gd name="connsiteY18" fmla="*/ 3352800 h 4584192"/>
              <a:gd name="connsiteX19" fmla="*/ 6156960 w 6332030"/>
              <a:gd name="connsiteY19" fmla="*/ 3706368 h 4584192"/>
              <a:gd name="connsiteX20" fmla="*/ 5951030 w 6332030"/>
              <a:gd name="connsiteY20" fmla="*/ 3971544 h 4584192"/>
              <a:gd name="connsiteX21" fmla="*/ 5669280 w 6332030"/>
              <a:gd name="connsiteY21" fmla="*/ 4218432 h 4584192"/>
              <a:gd name="connsiteX22" fmla="*/ 5425440 w 6332030"/>
              <a:gd name="connsiteY22" fmla="*/ 4352544 h 4584192"/>
              <a:gd name="connsiteX23" fmla="*/ 5230368 w 6332030"/>
              <a:gd name="connsiteY23" fmla="*/ 4401312 h 4584192"/>
              <a:gd name="connsiteX24" fmla="*/ 4974717 w 6332030"/>
              <a:gd name="connsiteY24" fmla="*/ 4447794 h 4584192"/>
              <a:gd name="connsiteX25" fmla="*/ 4584192 w 6332030"/>
              <a:gd name="connsiteY25" fmla="*/ 4425696 h 4584192"/>
              <a:gd name="connsiteX26" fmla="*/ 4188905 w 6332030"/>
              <a:gd name="connsiteY26" fmla="*/ 4366832 h 4584192"/>
              <a:gd name="connsiteX27" fmla="*/ 3523488 w 6332030"/>
              <a:gd name="connsiteY27" fmla="*/ 4303776 h 4584192"/>
              <a:gd name="connsiteX28" fmla="*/ 2938272 w 6332030"/>
              <a:gd name="connsiteY28" fmla="*/ 4291584 h 4584192"/>
              <a:gd name="connsiteX29" fmla="*/ 2279904 w 6332030"/>
              <a:gd name="connsiteY29" fmla="*/ 4340352 h 4584192"/>
              <a:gd name="connsiteX30" fmla="*/ 0 w 6332030"/>
              <a:gd name="connsiteY30" fmla="*/ 4584192 h 4584192"/>
              <a:gd name="connsiteX31" fmla="*/ 24384 w 6332030"/>
              <a:gd name="connsiteY31" fmla="*/ 0 h 4584192"/>
              <a:gd name="connsiteX0" fmla="*/ 24384 w 6332030"/>
              <a:gd name="connsiteY0" fmla="*/ 0 h 4584192"/>
              <a:gd name="connsiteX1" fmla="*/ 999744 w 6332030"/>
              <a:gd name="connsiteY1" fmla="*/ 24384 h 4584192"/>
              <a:gd name="connsiteX2" fmla="*/ 1245906 w 6332030"/>
              <a:gd name="connsiteY2" fmla="*/ 259515 h 4584192"/>
              <a:gd name="connsiteX3" fmla="*/ 1767840 w 6332030"/>
              <a:gd name="connsiteY3" fmla="*/ 487680 h 4584192"/>
              <a:gd name="connsiteX4" fmla="*/ 2267712 w 6332030"/>
              <a:gd name="connsiteY4" fmla="*/ 560832 h 4584192"/>
              <a:gd name="connsiteX5" fmla="*/ 2950464 w 6332030"/>
              <a:gd name="connsiteY5" fmla="*/ 694944 h 4584192"/>
              <a:gd name="connsiteX6" fmla="*/ 3474720 w 6332030"/>
              <a:gd name="connsiteY6" fmla="*/ 804672 h 4584192"/>
              <a:gd name="connsiteX7" fmla="*/ 4255008 w 6332030"/>
              <a:gd name="connsiteY7" fmla="*/ 1085088 h 4584192"/>
              <a:gd name="connsiteX8" fmla="*/ 4925568 w 6332030"/>
              <a:gd name="connsiteY8" fmla="*/ 1353312 h 4584192"/>
              <a:gd name="connsiteX9" fmla="*/ 5620512 w 6332030"/>
              <a:gd name="connsiteY9" fmla="*/ 1645920 h 4584192"/>
              <a:gd name="connsiteX10" fmla="*/ 5900928 w 6332030"/>
              <a:gd name="connsiteY10" fmla="*/ 1792224 h 4584192"/>
              <a:gd name="connsiteX11" fmla="*/ 6065330 w 6332030"/>
              <a:gd name="connsiteY11" fmla="*/ 1947482 h 4584192"/>
              <a:gd name="connsiteX12" fmla="*/ 6181344 w 6332030"/>
              <a:gd name="connsiteY12" fmla="*/ 2182368 h 4584192"/>
              <a:gd name="connsiteX13" fmla="*/ 6227255 w 6332030"/>
              <a:gd name="connsiteY13" fmla="*/ 2271332 h 4584192"/>
              <a:gd name="connsiteX14" fmla="*/ 6267849 w 6332030"/>
              <a:gd name="connsiteY14" fmla="*/ 2436658 h 4584192"/>
              <a:gd name="connsiteX15" fmla="*/ 6291072 w 6332030"/>
              <a:gd name="connsiteY15" fmla="*/ 2621280 h 4584192"/>
              <a:gd name="connsiteX16" fmla="*/ 6332030 w 6332030"/>
              <a:gd name="connsiteY16" fmla="*/ 2804732 h 4584192"/>
              <a:gd name="connsiteX17" fmla="*/ 6311265 w 6332030"/>
              <a:gd name="connsiteY17" fmla="*/ 3048000 h 4584192"/>
              <a:gd name="connsiteX18" fmla="*/ 6266688 w 6332030"/>
              <a:gd name="connsiteY18" fmla="*/ 3352800 h 4584192"/>
              <a:gd name="connsiteX19" fmla="*/ 6156960 w 6332030"/>
              <a:gd name="connsiteY19" fmla="*/ 3706368 h 4584192"/>
              <a:gd name="connsiteX20" fmla="*/ 6074855 w 6332030"/>
              <a:gd name="connsiteY20" fmla="*/ 3842957 h 4584192"/>
              <a:gd name="connsiteX21" fmla="*/ 5951030 w 6332030"/>
              <a:gd name="connsiteY21" fmla="*/ 3971544 h 4584192"/>
              <a:gd name="connsiteX22" fmla="*/ 5669280 w 6332030"/>
              <a:gd name="connsiteY22" fmla="*/ 4218432 h 4584192"/>
              <a:gd name="connsiteX23" fmla="*/ 5425440 w 6332030"/>
              <a:gd name="connsiteY23" fmla="*/ 4352544 h 4584192"/>
              <a:gd name="connsiteX24" fmla="*/ 5230368 w 6332030"/>
              <a:gd name="connsiteY24" fmla="*/ 4401312 h 4584192"/>
              <a:gd name="connsiteX25" fmla="*/ 4974717 w 6332030"/>
              <a:gd name="connsiteY25" fmla="*/ 4447794 h 4584192"/>
              <a:gd name="connsiteX26" fmla="*/ 4584192 w 6332030"/>
              <a:gd name="connsiteY26" fmla="*/ 4425696 h 4584192"/>
              <a:gd name="connsiteX27" fmla="*/ 4188905 w 6332030"/>
              <a:gd name="connsiteY27" fmla="*/ 4366832 h 4584192"/>
              <a:gd name="connsiteX28" fmla="*/ 3523488 w 6332030"/>
              <a:gd name="connsiteY28" fmla="*/ 4303776 h 4584192"/>
              <a:gd name="connsiteX29" fmla="*/ 2938272 w 6332030"/>
              <a:gd name="connsiteY29" fmla="*/ 4291584 h 4584192"/>
              <a:gd name="connsiteX30" fmla="*/ 2279904 w 6332030"/>
              <a:gd name="connsiteY30" fmla="*/ 4340352 h 4584192"/>
              <a:gd name="connsiteX31" fmla="*/ 0 w 6332030"/>
              <a:gd name="connsiteY31" fmla="*/ 4584192 h 4584192"/>
              <a:gd name="connsiteX32" fmla="*/ 24384 w 6332030"/>
              <a:gd name="connsiteY32" fmla="*/ 0 h 4584192"/>
              <a:gd name="connsiteX0" fmla="*/ 24384 w 6332030"/>
              <a:gd name="connsiteY0" fmla="*/ 0 h 4584192"/>
              <a:gd name="connsiteX1" fmla="*/ 999744 w 6332030"/>
              <a:gd name="connsiteY1" fmla="*/ 24384 h 4584192"/>
              <a:gd name="connsiteX2" fmla="*/ 1245906 w 6332030"/>
              <a:gd name="connsiteY2" fmla="*/ 259515 h 4584192"/>
              <a:gd name="connsiteX3" fmla="*/ 1767840 w 6332030"/>
              <a:gd name="connsiteY3" fmla="*/ 487680 h 4584192"/>
              <a:gd name="connsiteX4" fmla="*/ 2267712 w 6332030"/>
              <a:gd name="connsiteY4" fmla="*/ 560832 h 4584192"/>
              <a:gd name="connsiteX5" fmla="*/ 2950464 w 6332030"/>
              <a:gd name="connsiteY5" fmla="*/ 694944 h 4584192"/>
              <a:gd name="connsiteX6" fmla="*/ 3474720 w 6332030"/>
              <a:gd name="connsiteY6" fmla="*/ 804672 h 4584192"/>
              <a:gd name="connsiteX7" fmla="*/ 4255008 w 6332030"/>
              <a:gd name="connsiteY7" fmla="*/ 1085088 h 4584192"/>
              <a:gd name="connsiteX8" fmla="*/ 4925568 w 6332030"/>
              <a:gd name="connsiteY8" fmla="*/ 1353312 h 4584192"/>
              <a:gd name="connsiteX9" fmla="*/ 5620512 w 6332030"/>
              <a:gd name="connsiteY9" fmla="*/ 1645920 h 4584192"/>
              <a:gd name="connsiteX10" fmla="*/ 5900928 w 6332030"/>
              <a:gd name="connsiteY10" fmla="*/ 1792224 h 4584192"/>
              <a:gd name="connsiteX11" fmla="*/ 6065330 w 6332030"/>
              <a:gd name="connsiteY11" fmla="*/ 1947482 h 4584192"/>
              <a:gd name="connsiteX12" fmla="*/ 6181344 w 6332030"/>
              <a:gd name="connsiteY12" fmla="*/ 2182368 h 4584192"/>
              <a:gd name="connsiteX13" fmla="*/ 6227255 w 6332030"/>
              <a:gd name="connsiteY13" fmla="*/ 2271332 h 4584192"/>
              <a:gd name="connsiteX14" fmla="*/ 6267849 w 6332030"/>
              <a:gd name="connsiteY14" fmla="*/ 2436658 h 4584192"/>
              <a:gd name="connsiteX15" fmla="*/ 6291072 w 6332030"/>
              <a:gd name="connsiteY15" fmla="*/ 2621280 h 4584192"/>
              <a:gd name="connsiteX16" fmla="*/ 6332030 w 6332030"/>
              <a:gd name="connsiteY16" fmla="*/ 2804732 h 4584192"/>
              <a:gd name="connsiteX17" fmla="*/ 6311265 w 6332030"/>
              <a:gd name="connsiteY17" fmla="*/ 3048000 h 4584192"/>
              <a:gd name="connsiteX18" fmla="*/ 6266688 w 6332030"/>
              <a:gd name="connsiteY18" fmla="*/ 3352800 h 4584192"/>
              <a:gd name="connsiteX19" fmla="*/ 6241542 w 6332030"/>
              <a:gd name="connsiteY19" fmla="*/ 3500057 h 4584192"/>
              <a:gd name="connsiteX20" fmla="*/ 6156960 w 6332030"/>
              <a:gd name="connsiteY20" fmla="*/ 3706368 h 4584192"/>
              <a:gd name="connsiteX21" fmla="*/ 6074855 w 6332030"/>
              <a:gd name="connsiteY21" fmla="*/ 3842957 h 4584192"/>
              <a:gd name="connsiteX22" fmla="*/ 5951030 w 6332030"/>
              <a:gd name="connsiteY22" fmla="*/ 3971544 h 4584192"/>
              <a:gd name="connsiteX23" fmla="*/ 5669280 w 6332030"/>
              <a:gd name="connsiteY23" fmla="*/ 4218432 h 4584192"/>
              <a:gd name="connsiteX24" fmla="*/ 5425440 w 6332030"/>
              <a:gd name="connsiteY24" fmla="*/ 4352544 h 4584192"/>
              <a:gd name="connsiteX25" fmla="*/ 5230368 w 6332030"/>
              <a:gd name="connsiteY25" fmla="*/ 4401312 h 4584192"/>
              <a:gd name="connsiteX26" fmla="*/ 4974717 w 6332030"/>
              <a:gd name="connsiteY26" fmla="*/ 4447794 h 4584192"/>
              <a:gd name="connsiteX27" fmla="*/ 4584192 w 6332030"/>
              <a:gd name="connsiteY27" fmla="*/ 4425696 h 4584192"/>
              <a:gd name="connsiteX28" fmla="*/ 4188905 w 6332030"/>
              <a:gd name="connsiteY28" fmla="*/ 4366832 h 4584192"/>
              <a:gd name="connsiteX29" fmla="*/ 3523488 w 6332030"/>
              <a:gd name="connsiteY29" fmla="*/ 4303776 h 4584192"/>
              <a:gd name="connsiteX30" fmla="*/ 2938272 w 6332030"/>
              <a:gd name="connsiteY30" fmla="*/ 4291584 h 4584192"/>
              <a:gd name="connsiteX31" fmla="*/ 2279904 w 6332030"/>
              <a:gd name="connsiteY31" fmla="*/ 4340352 h 4584192"/>
              <a:gd name="connsiteX32" fmla="*/ 0 w 6332030"/>
              <a:gd name="connsiteY32" fmla="*/ 4584192 h 4584192"/>
              <a:gd name="connsiteX33" fmla="*/ 24384 w 6332030"/>
              <a:gd name="connsiteY33" fmla="*/ 0 h 4584192"/>
              <a:gd name="connsiteX0" fmla="*/ 24384 w 6332030"/>
              <a:gd name="connsiteY0" fmla="*/ 0 h 4584192"/>
              <a:gd name="connsiteX1" fmla="*/ 999744 w 6332030"/>
              <a:gd name="connsiteY1" fmla="*/ 24384 h 4584192"/>
              <a:gd name="connsiteX2" fmla="*/ 1245906 w 6332030"/>
              <a:gd name="connsiteY2" fmla="*/ 259515 h 4584192"/>
              <a:gd name="connsiteX3" fmla="*/ 1767840 w 6332030"/>
              <a:gd name="connsiteY3" fmla="*/ 487680 h 4584192"/>
              <a:gd name="connsiteX4" fmla="*/ 2267712 w 6332030"/>
              <a:gd name="connsiteY4" fmla="*/ 560832 h 4584192"/>
              <a:gd name="connsiteX5" fmla="*/ 2950464 w 6332030"/>
              <a:gd name="connsiteY5" fmla="*/ 694944 h 4584192"/>
              <a:gd name="connsiteX6" fmla="*/ 3474720 w 6332030"/>
              <a:gd name="connsiteY6" fmla="*/ 804672 h 4584192"/>
              <a:gd name="connsiteX7" fmla="*/ 4255008 w 6332030"/>
              <a:gd name="connsiteY7" fmla="*/ 1085088 h 4584192"/>
              <a:gd name="connsiteX8" fmla="*/ 4925568 w 6332030"/>
              <a:gd name="connsiteY8" fmla="*/ 1353312 h 4584192"/>
              <a:gd name="connsiteX9" fmla="*/ 5620512 w 6332030"/>
              <a:gd name="connsiteY9" fmla="*/ 1645920 h 4584192"/>
              <a:gd name="connsiteX10" fmla="*/ 5900928 w 6332030"/>
              <a:gd name="connsiteY10" fmla="*/ 1792224 h 4584192"/>
              <a:gd name="connsiteX11" fmla="*/ 6065330 w 6332030"/>
              <a:gd name="connsiteY11" fmla="*/ 1947482 h 4584192"/>
              <a:gd name="connsiteX12" fmla="*/ 6136767 w 6332030"/>
              <a:gd name="connsiteY12" fmla="*/ 2033207 h 4584192"/>
              <a:gd name="connsiteX13" fmla="*/ 6181344 w 6332030"/>
              <a:gd name="connsiteY13" fmla="*/ 2182368 h 4584192"/>
              <a:gd name="connsiteX14" fmla="*/ 6227255 w 6332030"/>
              <a:gd name="connsiteY14" fmla="*/ 2271332 h 4584192"/>
              <a:gd name="connsiteX15" fmla="*/ 6267849 w 6332030"/>
              <a:gd name="connsiteY15" fmla="*/ 2436658 h 4584192"/>
              <a:gd name="connsiteX16" fmla="*/ 6291072 w 6332030"/>
              <a:gd name="connsiteY16" fmla="*/ 2621280 h 4584192"/>
              <a:gd name="connsiteX17" fmla="*/ 6332030 w 6332030"/>
              <a:gd name="connsiteY17" fmla="*/ 2804732 h 4584192"/>
              <a:gd name="connsiteX18" fmla="*/ 6311265 w 6332030"/>
              <a:gd name="connsiteY18" fmla="*/ 3048000 h 4584192"/>
              <a:gd name="connsiteX19" fmla="*/ 6266688 w 6332030"/>
              <a:gd name="connsiteY19" fmla="*/ 3352800 h 4584192"/>
              <a:gd name="connsiteX20" fmla="*/ 6241542 w 6332030"/>
              <a:gd name="connsiteY20" fmla="*/ 3500057 h 4584192"/>
              <a:gd name="connsiteX21" fmla="*/ 6156960 w 6332030"/>
              <a:gd name="connsiteY21" fmla="*/ 3706368 h 4584192"/>
              <a:gd name="connsiteX22" fmla="*/ 6074855 w 6332030"/>
              <a:gd name="connsiteY22" fmla="*/ 3842957 h 4584192"/>
              <a:gd name="connsiteX23" fmla="*/ 5951030 w 6332030"/>
              <a:gd name="connsiteY23" fmla="*/ 3971544 h 4584192"/>
              <a:gd name="connsiteX24" fmla="*/ 5669280 w 6332030"/>
              <a:gd name="connsiteY24" fmla="*/ 4218432 h 4584192"/>
              <a:gd name="connsiteX25" fmla="*/ 5425440 w 6332030"/>
              <a:gd name="connsiteY25" fmla="*/ 4352544 h 4584192"/>
              <a:gd name="connsiteX26" fmla="*/ 5230368 w 6332030"/>
              <a:gd name="connsiteY26" fmla="*/ 4401312 h 4584192"/>
              <a:gd name="connsiteX27" fmla="*/ 4974717 w 6332030"/>
              <a:gd name="connsiteY27" fmla="*/ 4447794 h 4584192"/>
              <a:gd name="connsiteX28" fmla="*/ 4584192 w 6332030"/>
              <a:gd name="connsiteY28" fmla="*/ 4425696 h 4584192"/>
              <a:gd name="connsiteX29" fmla="*/ 4188905 w 6332030"/>
              <a:gd name="connsiteY29" fmla="*/ 4366832 h 4584192"/>
              <a:gd name="connsiteX30" fmla="*/ 3523488 w 6332030"/>
              <a:gd name="connsiteY30" fmla="*/ 4303776 h 4584192"/>
              <a:gd name="connsiteX31" fmla="*/ 2938272 w 6332030"/>
              <a:gd name="connsiteY31" fmla="*/ 4291584 h 4584192"/>
              <a:gd name="connsiteX32" fmla="*/ 2279904 w 6332030"/>
              <a:gd name="connsiteY32" fmla="*/ 4340352 h 4584192"/>
              <a:gd name="connsiteX33" fmla="*/ 0 w 6332030"/>
              <a:gd name="connsiteY33" fmla="*/ 4584192 h 4584192"/>
              <a:gd name="connsiteX34" fmla="*/ 24384 w 6332030"/>
              <a:gd name="connsiteY34" fmla="*/ 0 h 4584192"/>
              <a:gd name="connsiteX0" fmla="*/ 24384 w 6332030"/>
              <a:gd name="connsiteY0" fmla="*/ 0 h 4584192"/>
              <a:gd name="connsiteX1" fmla="*/ 999744 w 6332030"/>
              <a:gd name="connsiteY1" fmla="*/ 24384 h 4584192"/>
              <a:gd name="connsiteX2" fmla="*/ 1245906 w 6332030"/>
              <a:gd name="connsiteY2" fmla="*/ 259515 h 4584192"/>
              <a:gd name="connsiteX3" fmla="*/ 1767840 w 6332030"/>
              <a:gd name="connsiteY3" fmla="*/ 487680 h 4584192"/>
              <a:gd name="connsiteX4" fmla="*/ 2267712 w 6332030"/>
              <a:gd name="connsiteY4" fmla="*/ 560832 h 4584192"/>
              <a:gd name="connsiteX5" fmla="*/ 2950464 w 6332030"/>
              <a:gd name="connsiteY5" fmla="*/ 694944 h 4584192"/>
              <a:gd name="connsiteX6" fmla="*/ 3474720 w 6332030"/>
              <a:gd name="connsiteY6" fmla="*/ 804672 h 4584192"/>
              <a:gd name="connsiteX7" fmla="*/ 4255008 w 6332030"/>
              <a:gd name="connsiteY7" fmla="*/ 1085088 h 4584192"/>
              <a:gd name="connsiteX8" fmla="*/ 4925568 w 6332030"/>
              <a:gd name="connsiteY8" fmla="*/ 1353312 h 4584192"/>
              <a:gd name="connsiteX9" fmla="*/ 5620512 w 6332030"/>
              <a:gd name="connsiteY9" fmla="*/ 1645920 h 4584192"/>
              <a:gd name="connsiteX10" fmla="*/ 5900928 w 6332030"/>
              <a:gd name="connsiteY10" fmla="*/ 1792224 h 4584192"/>
              <a:gd name="connsiteX11" fmla="*/ 6065330 w 6332030"/>
              <a:gd name="connsiteY11" fmla="*/ 1947482 h 4584192"/>
              <a:gd name="connsiteX12" fmla="*/ 6136767 w 6332030"/>
              <a:gd name="connsiteY12" fmla="*/ 2033207 h 4584192"/>
              <a:gd name="connsiteX13" fmla="*/ 6181344 w 6332030"/>
              <a:gd name="connsiteY13" fmla="*/ 2182368 h 4584192"/>
              <a:gd name="connsiteX14" fmla="*/ 6227255 w 6332030"/>
              <a:gd name="connsiteY14" fmla="*/ 2271332 h 4584192"/>
              <a:gd name="connsiteX15" fmla="*/ 6267849 w 6332030"/>
              <a:gd name="connsiteY15" fmla="*/ 2436658 h 4584192"/>
              <a:gd name="connsiteX16" fmla="*/ 6291072 w 6332030"/>
              <a:gd name="connsiteY16" fmla="*/ 2621280 h 4584192"/>
              <a:gd name="connsiteX17" fmla="*/ 6332030 w 6332030"/>
              <a:gd name="connsiteY17" fmla="*/ 2804732 h 4584192"/>
              <a:gd name="connsiteX18" fmla="*/ 6311265 w 6332030"/>
              <a:gd name="connsiteY18" fmla="*/ 3048000 h 4584192"/>
              <a:gd name="connsiteX19" fmla="*/ 6266688 w 6332030"/>
              <a:gd name="connsiteY19" fmla="*/ 3352800 h 4584192"/>
              <a:gd name="connsiteX20" fmla="*/ 6241542 w 6332030"/>
              <a:gd name="connsiteY20" fmla="*/ 3500057 h 4584192"/>
              <a:gd name="connsiteX21" fmla="*/ 6156960 w 6332030"/>
              <a:gd name="connsiteY21" fmla="*/ 3706368 h 4584192"/>
              <a:gd name="connsiteX22" fmla="*/ 6074855 w 6332030"/>
              <a:gd name="connsiteY22" fmla="*/ 3842957 h 4584192"/>
              <a:gd name="connsiteX23" fmla="*/ 5951030 w 6332030"/>
              <a:gd name="connsiteY23" fmla="*/ 3971544 h 4584192"/>
              <a:gd name="connsiteX24" fmla="*/ 5870067 w 6332030"/>
              <a:gd name="connsiteY24" fmla="*/ 4071557 h 4584192"/>
              <a:gd name="connsiteX25" fmla="*/ 5669280 w 6332030"/>
              <a:gd name="connsiteY25" fmla="*/ 4218432 h 4584192"/>
              <a:gd name="connsiteX26" fmla="*/ 5425440 w 6332030"/>
              <a:gd name="connsiteY26" fmla="*/ 4352544 h 4584192"/>
              <a:gd name="connsiteX27" fmla="*/ 5230368 w 6332030"/>
              <a:gd name="connsiteY27" fmla="*/ 4401312 h 4584192"/>
              <a:gd name="connsiteX28" fmla="*/ 4974717 w 6332030"/>
              <a:gd name="connsiteY28" fmla="*/ 4447794 h 4584192"/>
              <a:gd name="connsiteX29" fmla="*/ 4584192 w 6332030"/>
              <a:gd name="connsiteY29" fmla="*/ 4425696 h 4584192"/>
              <a:gd name="connsiteX30" fmla="*/ 4188905 w 6332030"/>
              <a:gd name="connsiteY30" fmla="*/ 4366832 h 4584192"/>
              <a:gd name="connsiteX31" fmla="*/ 3523488 w 6332030"/>
              <a:gd name="connsiteY31" fmla="*/ 4303776 h 4584192"/>
              <a:gd name="connsiteX32" fmla="*/ 2938272 w 6332030"/>
              <a:gd name="connsiteY32" fmla="*/ 4291584 h 4584192"/>
              <a:gd name="connsiteX33" fmla="*/ 2279904 w 6332030"/>
              <a:gd name="connsiteY33" fmla="*/ 4340352 h 4584192"/>
              <a:gd name="connsiteX34" fmla="*/ 0 w 6332030"/>
              <a:gd name="connsiteY34" fmla="*/ 4584192 h 4584192"/>
              <a:gd name="connsiteX35" fmla="*/ 24384 w 6332030"/>
              <a:gd name="connsiteY35" fmla="*/ 0 h 4584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6332030" h="4584192">
                <a:moveTo>
                  <a:pt x="24384" y="0"/>
                </a:moveTo>
                <a:lnTo>
                  <a:pt x="999744" y="24384"/>
                </a:lnTo>
                <a:lnTo>
                  <a:pt x="1245906" y="259515"/>
                </a:lnTo>
                <a:lnTo>
                  <a:pt x="1767840" y="487680"/>
                </a:lnTo>
                <a:lnTo>
                  <a:pt x="2267712" y="560832"/>
                </a:lnTo>
                <a:lnTo>
                  <a:pt x="2950464" y="694944"/>
                </a:lnTo>
                <a:lnTo>
                  <a:pt x="3474720" y="804672"/>
                </a:lnTo>
                <a:lnTo>
                  <a:pt x="4255008" y="1085088"/>
                </a:lnTo>
                <a:lnTo>
                  <a:pt x="4925568" y="1353312"/>
                </a:lnTo>
                <a:lnTo>
                  <a:pt x="5620512" y="1645920"/>
                </a:lnTo>
                <a:lnTo>
                  <a:pt x="5900928" y="1792224"/>
                </a:lnTo>
                <a:lnTo>
                  <a:pt x="6065330" y="1947482"/>
                </a:lnTo>
                <a:lnTo>
                  <a:pt x="6136767" y="2033207"/>
                </a:lnTo>
                <a:lnTo>
                  <a:pt x="6181344" y="2182368"/>
                </a:lnTo>
                <a:lnTo>
                  <a:pt x="6227255" y="2271332"/>
                </a:lnTo>
                <a:lnTo>
                  <a:pt x="6267849" y="2436658"/>
                </a:lnTo>
                <a:lnTo>
                  <a:pt x="6291072" y="2621280"/>
                </a:lnTo>
                <a:lnTo>
                  <a:pt x="6332030" y="2804732"/>
                </a:lnTo>
                <a:lnTo>
                  <a:pt x="6311265" y="3048000"/>
                </a:lnTo>
                <a:lnTo>
                  <a:pt x="6266688" y="3352800"/>
                </a:lnTo>
                <a:lnTo>
                  <a:pt x="6241542" y="3500057"/>
                </a:lnTo>
                <a:lnTo>
                  <a:pt x="6156960" y="3706368"/>
                </a:lnTo>
                <a:lnTo>
                  <a:pt x="6074855" y="3842957"/>
                </a:lnTo>
                <a:lnTo>
                  <a:pt x="5951030" y="3971544"/>
                </a:lnTo>
                <a:lnTo>
                  <a:pt x="5870067" y="4071557"/>
                </a:lnTo>
                <a:lnTo>
                  <a:pt x="5669280" y="4218432"/>
                </a:lnTo>
                <a:lnTo>
                  <a:pt x="5425440" y="4352544"/>
                </a:lnTo>
                <a:lnTo>
                  <a:pt x="5230368" y="4401312"/>
                </a:lnTo>
                <a:lnTo>
                  <a:pt x="4974717" y="4447794"/>
                </a:lnTo>
                <a:lnTo>
                  <a:pt x="4584192" y="4425696"/>
                </a:lnTo>
                <a:lnTo>
                  <a:pt x="4188905" y="4366832"/>
                </a:lnTo>
                <a:lnTo>
                  <a:pt x="3523488" y="4303776"/>
                </a:lnTo>
                <a:lnTo>
                  <a:pt x="2938272" y="4291584"/>
                </a:lnTo>
                <a:lnTo>
                  <a:pt x="2279904" y="4340352"/>
                </a:lnTo>
                <a:lnTo>
                  <a:pt x="0" y="4584192"/>
                </a:lnTo>
                <a:lnTo>
                  <a:pt x="24384" y="0"/>
                </a:lnTo>
                <a:close/>
              </a:path>
            </a:pathLst>
          </a:custGeom>
          <a:solidFill>
            <a:srgbClr val="FFFF00">
              <a:alpha val="49020"/>
            </a:srgb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>
            <a:softEdge rad="127000"/>
          </a:effectLst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38" name="Freeform 37"/>
          <p:cNvSpPr/>
          <p:nvPr/>
        </p:nvSpPr>
        <p:spPr bwMode="auto">
          <a:xfrm>
            <a:off x="2703766" y="2882901"/>
            <a:ext cx="3340608" cy="2734128"/>
          </a:xfrm>
          <a:custGeom>
            <a:avLst/>
            <a:gdLst>
              <a:gd name="connsiteX0" fmla="*/ 1755648 w 3230880"/>
              <a:gd name="connsiteY0" fmla="*/ 0 h 2633472"/>
              <a:gd name="connsiteX1" fmla="*/ 646176 w 3230880"/>
              <a:gd name="connsiteY1" fmla="*/ 170688 h 2633472"/>
              <a:gd name="connsiteX2" fmla="*/ 0 w 3230880"/>
              <a:gd name="connsiteY2" fmla="*/ 1072896 h 2633472"/>
              <a:gd name="connsiteX3" fmla="*/ 207264 w 3230880"/>
              <a:gd name="connsiteY3" fmla="*/ 1975104 h 2633472"/>
              <a:gd name="connsiteX4" fmla="*/ 1389888 w 3230880"/>
              <a:gd name="connsiteY4" fmla="*/ 2633472 h 2633472"/>
              <a:gd name="connsiteX5" fmla="*/ 2353056 w 3230880"/>
              <a:gd name="connsiteY5" fmla="*/ 2633472 h 2633472"/>
              <a:gd name="connsiteX6" fmla="*/ 3230880 w 3230880"/>
              <a:gd name="connsiteY6" fmla="*/ 1816608 h 2633472"/>
              <a:gd name="connsiteX7" fmla="*/ 3206496 w 3230880"/>
              <a:gd name="connsiteY7" fmla="*/ 853440 h 2633472"/>
              <a:gd name="connsiteX8" fmla="*/ 2596896 w 3230880"/>
              <a:gd name="connsiteY8" fmla="*/ 158496 h 2633472"/>
              <a:gd name="connsiteX9" fmla="*/ 1755648 w 3230880"/>
              <a:gd name="connsiteY9" fmla="*/ 0 h 2633472"/>
              <a:gd name="connsiteX0" fmla="*/ 1755648 w 3230880"/>
              <a:gd name="connsiteY0" fmla="*/ 0 h 2633472"/>
              <a:gd name="connsiteX1" fmla="*/ 646176 w 3230880"/>
              <a:gd name="connsiteY1" fmla="*/ 170688 h 2633472"/>
              <a:gd name="connsiteX2" fmla="*/ 365760 w 3230880"/>
              <a:gd name="connsiteY2" fmla="*/ 573024 h 2633472"/>
              <a:gd name="connsiteX3" fmla="*/ 0 w 3230880"/>
              <a:gd name="connsiteY3" fmla="*/ 1072896 h 2633472"/>
              <a:gd name="connsiteX4" fmla="*/ 207264 w 3230880"/>
              <a:gd name="connsiteY4" fmla="*/ 1975104 h 2633472"/>
              <a:gd name="connsiteX5" fmla="*/ 1389888 w 3230880"/>
              <a:gd name="connsiteY5" fmla="*/ 2633472 h 2633472"/>
              <a:gd name="connsiteX6" fmla="*/ 2353056 w 3230880"/>
              <a:gd name="connsiteY6" fmla="*/ 2633472 h 2633472"/>
              <a:gd name="connsiteX7" fmla="*/ 3230880 w 3230880"/>
              <a:gd name="connsiteY7" fmla="*/ 1816608 h 2633472"/>
              <a:gd name="connsiteX8" fmla="*/ 3206496 w 3230880"/>
              <a:gd name="connsiteY8" fmla="*/ 853440 h 2633472"/>
              <a:gd name="connsiteX9" fmla="*/ 2596896 w 3230880"/>
              <a:gd name="connsiteY9" fmla="*/ 158496 h 2633472"/>
              <a:gd name="connsiteX10" fmla="*/ 1755648 w 3230880"/>
              <a:gd name="connsiteY10" fmla="*/ 0 h 2633472"/>
              <a:gd name="connsiteX0" fmla="*/ 1755648 w 3230880"/>
              <a:gd name="connsiteY0" fmla="*/ 0 h 2633472"/>
              <a:gd name="connsiteX1" fmla="*/ 646176 w 3230880"/>
              <a:gd name="connsiteY1" fmla="*/ 170688 h 2633472"/>
              <a:gd name="connsiteX2" fmla="*/ 365760 w 3230880"/>
              <a:gd name="connsiteY2" fmla="*/ 573024 h 2633472"/>
              <a:gd name="connsiteX3" fmla="*/ 0 w 3230880"/>
              <a:gd name="connsiteY3" fmla="*/ 1072896 h 2633472"/>
              <a:gd name="connsiteX4" fmla="*/ 207264 w 3230880"/>
              <a:gd name="connsiteY4" fmla="*/ 1975104 h 2633472"/>
              <a:gd name="connsiteX5" fmla="*/ 1389888 w 3230880"/>
              <a:gd name="connsiteY5" fmla="*/ 2633472 h 2633472"/>
              <a:gd name="connsiteX6" fmla="*/ 2353056 w 3230880"/>
              <a:gd name="connsiteY6" fmla="*/ 2633472 h 2633472"/>
              <a:gd name="connsiteX7" fmla="*/ 3230880 w 3230880"/>
              <a:gd name="connsiteY7" fmla="*/ 1816608 h 2633472"/>
              <a:gd name="connsiteX8" fmla="*/ 3206496 w 3230880"/>
              <a:gd name="connsiteY8" fmla="*/ 853440 h 2633472"/>
              <a:gd name="connsiteX9" fmla="*/ 2596896 w 3230880"/>
              <a:gd name="connsiteY9" fmla="*/ 158496 h 2633472"/>
              <a:gd name="connsiteX10" fmla="*/ 1755648 w 3230880"/>
              <a:gd name="connsiteY10" fmla="*/ 0 h 2633472"/>
              <a:gd name="connsiteX0" fmla="*/ 1755648 w 3230880"/>
              <a:gd name="connsiteY0" fmla="*/ 0 h 2633472"/>
              <a:gd name="connsiteX1" fmla="*/ 646176 w 3230880"/>
              <a:gd name="connsiteY1" fmla="*/ 170688 h 2633472"/>
              <a:gd name="connsiteX2" fmla="*/ 365760 w 3230880"/>
              <a:gd name="connsiteY2" fmla="*/ 573024 h 2633472"/>
              <a:gd name="connsiteX3" fmla="*/ 0 w 3230880"/>
              <a:gd name="connsiteY3" fmla="*/ 1072896 h 2633472"/>
              <a:gd name="connsiteX4" fmla="*/ 207264 w 3230880"/>
              <a:gd name="connsiteY4" fmla="*/ 1975104 h 2633472"/>
              <a:gd name="connsiteX5" fmla="*/ 1389888 w 3230880"/>
              <a:gd name="connsiteY5" fmla="*/ 2633472 h 2633472"/>
              <a:gd name="connsiteX6" fmla="*/ 2353056 w 3230880"/>
              <a:gd name="connsiteY6" fmla="*/ 2633472 h 2633472"/>
              <a:gd name="connsiteX7" fmla="*/ 3230880 w 3230880"/>
              <a:gd name="connsiteY7" fmla="*/ 1816608 h 2633472"/>
              <a:gd name="connsiteX8" fmla="*/ 3206496 w 3230880"/>
              <a:gd name="connsiteY8" fmla="*/ 853440 h 2633472"/>
              <a:gd name="connsiteX9" fmla="*/ 2596896 w 3230880"/>
              <a:gd name="connsiteY9" fmla="*/ 158496 h 2633472"/>
              <a:gd name="connsiteX10" fmla="*/ 1755648 w 3230880"/>
              <a:gd name="connsiteY10" fmla="*/ 0 h 2633472"/>
              <a:gd name="connsiteX0" fmla="*/ 1755648 w 3230880"/>
              <a:gd name="connsiteY0" fmla="*/ 0 h 2633472"/>
              <a:gd name="connsiteX1" fmla="*/ 646176 w 3230880"/>
              <a:gd name="connsiteY1" fmla="*/ 170688 h 2633472"/>
              <a:gd name="connsiteX2" fmla="*/ 231648 w 3230880"/>
              <a:gd name="connsiteY2" fmla="*/ 475488 h 2633472"/>
              <a:gd name="connsiteX3" fmla="*/ 0 w 3230880"/>
              <a:gd name="connsiteY3" fmla="*/ 1072896 h 2633472"/>
              <a:gd name="connsiteX4" fmla="*/ 207264 w 3230880"/>
              <a:gd name="connsiteY4" fmla="*/ 1975104 h 2633472"/>
              <a:gd name="connsiteX5" fmla="*/ 1389888 w 3230880"/>
              <a:gd name="connsiteY5" fmla="*/ 2633472 h 2633472"/>
              <a:gd name="connsiteX6" fmla="*/ 2353056 w 3230880"/>
              <a:gd name="connsiteY6" fmla="*/ 2633472 h 2633472"/>
              <a:gd name="connsiteX7" fmla="*/ 3230880 w 3230880"/>
              <a:gd name="connsiteY7" fmla="*/ 1816608 h 2633472"/>
              <a:gd name="connsiteX8" fmla="*/ 3206496 w 3230880"/>
              <a:gd name="connsiteY8" fmla="*/ 853440 h 2633472"/>
              <a:gd name="connsiteX9" fmla="*/ 2596896 w 3230880"/>
              <a:gd name="connsiteY9" fmla="*/ 158496 h 2633472"/>
              <a:gd name="connsiteX10" fmla="*/ 1755648 w 3230880"/>
              <a:gd name="connsiteY10" fmla="*/ 0 h 2633472"/>
              <a:gd name="connsiteX0" fmla="*/ 1755648 w 3230880"/>
              <a:gd name="connsiteY0" fmla="*/ 0 h 2633472"/>
              <a:gd name="connsiteX1" fmla="*/ 1121664 w 3230880"/>
              <a:gd name="connsiteY1" fmla="*/ 97536 h 2633472"/>
              <a:gd name="connsiteX2" fmla="*/ 646176 w 3230880"/>
              <a:gd name="connsiteY2" fmla="*/ 170688 h 2633472"/>
              <a:gd name="connsiteX3" fmla="*/ 231648 w 3230880"/>
              <a:gd name="connsiteY3" fmla="*/ 475488 h 2633472"/>
              <a:gd name="connsiteX4" fmla="*/ 0 w 3230880"/>
              <a:gd name="connsiteY4" fmla="*/ 1072896 h 2633472"/>
              <a:gd name="connsiteX5" fmla="*/ 207264 w 3230880"/>
              <a:gd name="connsiteY5" fmla="*/ 1975104 h 2633472"/>
              <a:gd name="connsiteX6" fmla="*/ 1389888 w 3230880"/>
              <a:gd name="connsiteY6" fmla="*/ 2633472 h 2633472"/>
              <a:gd name="connsiteX7" fmla="*/ 2353056 w 3230880"/>
              <a:gd name="connsiteY7" fmla="*/ 2633472 h 2633472"/>
              <a:gd name="connsiteX8" fmla="*/ 3230880 w 3230880"/>
              <a:gd name="connsiteY8" fmla="*/ 1816608 h 2633472"/>
              <a:gd name="connsiteX9" fmla="*/ 3206496 w 3230880"/>
              <a:gd name="connsiteY9" fmla="*/ 853440 h 2633472"/>
              <a:gd name="connsiteX10" fmla="*/ 2596896 w 3230880"/>
              <a:gd name="connsiteY10" fmla="*/ 158496 h 2633472"/>
              <a:gd name="connsiteX11" fmla="*/ 1755648 w 3230880"/>
              <a:gd name="connsiteY11" fmla="*/ 0 h 2633472"/>
              <a:gd name="connsiteX0" fmla="*/ 1755648 w 3230880"/>
              <a:gd name="connsiteY0" fmla="*/ 8128 h 2641600"/>
              <a:gd name="connsiteX1" fmla="*/ 1121664 w 3230880"/>
              <a:gd name="connsiteY1" fmla="*/ 105664 h 2641600"/>
              <a:gd name="connsiteX2" fmla="*/ 646176 w 3230880"/>
              <a:gd name="connsiteY2" fmla="*/ 178816 h 2641600"/>
              <a:gd name="connsiteX3" fmla="*/ 231648 w 3230880"/>
              <a:gd name="connsiteY3" fmla="*/ 483616 h 2641600"/>
              <a:gd name="connsiteX4" fmla="*/ 0 w 3230880"/>
              <a:gd name="connsiteY4" fmla="*/ 1081024 h 2641600"/>
              <a:gd name="connsiteX5" fmla="*/ 207264 w 3230880"/>
              <a:gd name="connsiteY5" fmla="*/ 1983232 h 2641600"/>
              <a:gd name="connsiteX6" fmla="*/ 1389888 w 3230880"/>
              <a:gd name="connsiteY6" fmla="*/ 2641600 h 2641600"/>
              <a:gd name="connsiteX7" fmla="*/ 2353056 w 3230880"/>
              <a:gd name="connsiteY7" fmla="*/ 2641600 h 2641600"/>
              <a:gd name="connsiteX8" fmla="*/ 3230880 w 3230880"/>
              <a:gd name="connsiteY8" fmla="*/ 1824736 h 2641600"/>
              <a:gd name="connsiteX9" fmla="*/ 3206496 w 3230880"/>
              <a:gd name="connsiteY9" fmla="*/ 861568 h 2641600"/>
              <a:gd name="connsiteX10" fmla="*/ 2596896 w 3230880"/>
              <a:gd name="connsiteY10" fmla="*/ 166624 h 2641600"/>
              <a:gd name="connsiteX11" fmla="*/ 1755648 w 3230880"/>
              <a:gd name="connsiteY11" fmla="*/ 8128 h 2641600"/>
              <a:gd name="connsiteX0" fmla="*/ 1755648 w 3230880"/>
              <a:gd name="connsiteY0" fmla="*/ 56896 h 2690368"/>
              <a:gd name="connsiteX1" fmla="*/ 1085088 w 3230880"/>
              <a:gd name="connsiteY1" fmla="*/ 105664 h 2690368"/>
              <a:gd name="connsiteX2" fmla="*/ 646176 w 3230880"/>
              <a:gd name="connsiteY2" fmla="*/ 227584 h 2690368"/>
              <a:gd name="connsiteX3" fmla="*/ 231648 w 3230880"/>
              <a:gd name="connsiteY3" fmla="*/ 532384 h 2690368"/>
              <a:gd name="connsiteX4" fmla="*/ 0 w 3230880"/>
              <a:gd name="connsiteY4" fmla="*/ 1129792 h 2690368"/>
              <a:gd name="connsiteX5" fmla="*/ 207264 w 3230880"/>
              <a:gd name="connsiteY5" fmla="*/ 2032000 h 2690368"/>
              <a:gd name="connsiteX6" fmla="*/ 1389888 w 3230880"/>
              <a:gd name="connsiteY6" fmla="*/ 2690368 h 2690368"/>
              <a:gd name="connsiteX7" fmla="*/ 2353056 w 3230880"/>
              <a:gd name="connsiteY7" fmla="*/ 2690368 h 2690368"/>
              <a:gd name="connsiteX8" fmla="*/ 3230880 w 3230880"/>
              <a:gd name="connsiteY8" fmla="*/ 1873504 h 2690368"/>
              <a:gd name="connsiteX9" fmla="*/ 3206496 w 3230880"/>
              <a:gd name="connsiteY9" fmla="*/ 910336 h 2690368"/>
              <a:gd name="connsiteX10" fmla="*/ 2596896 w 3230880"/>
              <a:gd name="connsiteY10" fmla="*/ 215392 h 2690368"/>
              <a:gd name="connsiteX11" fmla="*/ 1755648 w 3230880"/>
              <a:gd name="connsiteY11" fmla="*/ 56896 h 2690368"/>
              <a:gd name="connsiteX0" fmla="*/ 1755648 w 3230880"/>
              <a:gd name="connsiteY0" fmla="*/ 56896 h 2690368"/>
              <a:gd name="connsiteX1" fmla="*/ 1085088 w 3230880"/>
              <a:gd name="connsiteY1" fmla="*/ 105664 h 2690368"/>
              <a:gd name="connsiteX2" fmla="*/ 646176 w 3230880"/>
              <a:gd name="connsiteY2" fmla="*/ 227584 h 2690368"/>
              <a:gd name="connsiteX3" fmla="*/ 231648 w 3230880"/>
              <a:gd name="connsiteY3" fmla="*/ 532384 h 2690368"/>
              <a:gd name="connsiteX4" fmla="*/ 0 w 3230880"/>
              <a:gd name="connsiteY4" fmla="*/ 1129792 h 2690368"/>
              <a:gd name="connsiteX5" fmla="*/ 207264 w 3230880"/>
              <a:gd name="connsiteY5" fmla="*/ 2032000 h 2690368"/>
              <a:gd name="connsiteX6" fmla="*/ 1389888 w 3230880"/>
              <a:gd name="connsiteY6" fmla="*/ 2690368 h 2690368"/>
              <a:gd name="connsiteX7" fmla="*/ 2353056 w 3230880"/>
              <a:gd name="connsiteY7" fmla="*/ 2690368 h 2690368"/>
              <a:gd name="connsiteX8" fmla="*/ 3230880 w 3230880"/>
              <a:gd name="connsiteY8" fmla="*/ 1873504 h 2690368"/>
              <a:gd name="connsiteX9" fmla="*/ 3206496 w 3230880"/>
              <a:gd name="connsiteY9" fmla="*/ 910336 h 2690368"/>
              <a:gd name="connsiteX10" fmla="*/ 3060192 w 3230880"/>
              <a:gd name="connsiteY10" fmla="*/ 544576 h 2690368"/>
              <a:gd name="connsiteX11" fmla="*/ 2596896 w 3230880"/>
              <a:gd name="connsiteY11" fmla="*/ 215392 h 2690368"/>
              <a:gd name="connsiteX12" fmla="*/ 1755648 w 3230880"/>
              <a:gd name="connsiteY12" fmla="*/ 56896 h 2690368"/>
              <a:gd name="connsiteX0" fmla="*/ 1755648 w 3316224"/>
              <a:gd name="connsiteY0" fmla="*/ 56896 h 2690368"/>
              <a:gd name="connsiteX1" fmla="*/ 1085088 w 3316224"/>
              <a:gd name="connsiteY1" fmla="*/ 105664 h 2690368"/>
              <a:gd name="connsiteX2" fmla="*/ 646176 w 3316224"/>
              <a:gd name="connsiteY2" fmla="*/ 227584 h 2690368"/>
              <a:gd name="connsiteX3" fmla="*/ 231648 w 3316224"/>
              <a:gd name="connsiteY3" fmla="*/ 532384 h 2690368"/>
              <a:gd name="connsiteX4" fmla="*/ 0 w 3316224"/>
              <a:gd name="connsiteY4" fmla="*/ 1129792 h 2690368"/>
              <a:gd name="connsiteX5" fmla="*/ 207264 w 3316224"/>
              <a:gd name="connsiteY5" fmla="*/ 2032000 h 2690368"/>
              <a:gd name="connsiteX6" fmla="*/ 1389888 w 3316224"/>
              <a:gd name="connsiteY6" fmla="*/ 2690368 h 2690368"/>
              <a:gd name="connsiteX7" fmla="*/ 2353056 w 3316224"/>
              <a:gd name="connsiteY7" fmla="*/ 2690368 h 2690368"/>
              <a:gd name="connsiteX8" fmla="*/ 3230880 w 3316224"/>
              <a:gd name="connsiteY8" fmla="*/ 1873504 h 2690368"/>
              <a:gd name="connsiteX9" fmla="*/ 3316224 w 3316224"/>
              <a:gd name="connsiteY9" fmla="*/ 1349248 h 2690368"/>
              <a:gd name="connsiteX10" fmla="*/ 3206496 w 3316224"/>
              <a:gd name="connsiteY10" fmla="*/ 910336 h 2690368"/>
              <a:gd name="connsiteX11" fmla="*/ 3060192 w 3316224"/>
              <a:gd name="connsiteY11" fmla="*/ 544576 h 2690368"/>
              <a:gd name="connsiteX12" fmla="*/ 2596896 w 3316224"/>
              <a:gd name="connsiteY12" fmla="*/ 215392 h 2690368"/>
              <a:gd name="connsiteX13" fmla="*/ 1755648 w 3316224"/>
              <a:gd name="connsiteY13" fmla="*/ 56896 h 2690368"/>
              <a:gd name="connsiteX0" fmla="*/ 1755648 w 3316224"/>
              <a:gd name="connsiteY0" fmla="*/ 56896 h 2690368"/>
              <a:gd name="connsiteX1" fmla="*/ 1085088 w 3316224"/>
              <a:gd name="connsiteY1" fmla="*/ 105664 h 2690368"/>
              <a:gd name="connsiteX2" fmla="*/ 646176 w 3316224"/>
              <a:gd name="connsiteY2" fmla="*/ 227584 h 2690368"/>
              <a:gd name="connsiteX3" fmla="*/ 231648 w 3316224"/>
              <a:gd name="connsiteY3" fmla="*/ 532384 h 2690368"/>
              <a:gd name="connsiteX4" fmla="*/ 0 w 3316224"/>
              <a:gd name="connsiteY4" fmla="*/ 1129792 h 2690368"/>
              <a:gd name="connsiteX5" fmla="*/ 207264 w 3316224"/>
              <a:gd name="connsiteY5" fmla="*/ 2032000 h 2690368"/>
              <a:gd name="connsiteX6" fmla="*/ 1389888 w 3316224"/>
              <a:gd name="connsiteY6" fmla="*/ 2690368 h 2690368"/>
              <a:gd name="connsiteX7" fmla="*/ 2353056 w 3316224"/>
              <a:gd name="connsiteY7" fmla="*/ 2690368 h 2690368"/>
              <a:gd name="connsiteX8" fmla="*/ 2877312 w 3316224"/>
              <a:gd name="connsiteY8" fmla="*/ 2458720 h 2690368"/>
              <a:gd name="connsiteX9" fmla="*/ 3230880 w 3316224"/>
              <a:gd name="connsiteY9" fmla="*/ 1873504 h 2690368"/>
              <a:gd name="connsiteX10" fmla="*/ 3316224 w 3316224"/>
              <a:gd name="connsiteY10" fmla="*/ 1349248 h 2690368"/>
              <a:gd name="connsiteX11" fmla="*/ 3206496 w 3316224"/>
              <a:gd name="connsiteY11" fmla="*/ 910336 h 2690368"/>
              <a:gd name="connsiteX12" fmla="*/ 3060192 w 3316224"/>
              <a:gd name="connsiteY12" fmla="*/ 544576 h 2690368"/>
              <a:gd name="connsiteX13" fmla="*/ 2596896 w 3316224"/>
              <a:gd name="connsiteY13" fmla="*/ 215392 h 2690368"/>
              <a:gd name="connsiteX14" fmla="*/ 1755648 w 3316224"/>
              <a:gd name="connsiteY14" fmla="*/ 56896 h 2690368"/>
              <a:gd name="connsiteX0" fmla="*/ 1755648 w 3316224"/>
              <a:gd name="connsiteY0" fmla="*/ 56896 h 2690368"/>
              <a:gd name="connsiteX1" fmla="*/ 1085088 w 3316224"/>
              <a:gd name="connsiteY1" fmla="*/ 105664 h 2690368"/>
              <a:gd name="connsiteX2" fmla="*/ 646176 w 3316224"/>
              <a:gd name="connsiteY2" fmla="*/ 227584 h 2690368"/>
              <a:gd name="connsiteX3" fmla="*/ 231648 w 3316224"/>
              <a:gd name="connsiteY3" fmla="*/ 532384 h 2690368"/>
              <a:gd name="connsiteX4" fmla="*/ 0 w 3316224"/>
              <a:gd name="connsiteY4" fmla="*/ 1129792 h 2690368"/>
              <a:gd name="connsiteX5" fmla="*/ 207264 w 3316224"/>
              <a:gd name="connsiteY5" fmla="*/ 2032000 h 2690368"/>
              <a:gd name="connsiteX6" fmla="*/ 1389888 w 3316224"/>
              <a:gd name="connsiteY6" fmla="*/ 2690368 h 2690368"/>
              <a:gd name="connsiteX7" fmla="*/ 2353056 w 3316224"/>
              <a:gd name="connsiteY7" fmla="*/ 2690368 h 2690368"/>
              <a:gd name="connsiteX8" fmla="*/ 2877312 w 3316224"/>
              <a:gd name="connsiteY8" fmla="*/ 2458720 h 2690368"/>
              <a:gd name="connsiteX9" fmla="*/ 3230880 w 3316224"/>
              <a:gd name="connsiteY9" fmla="*/ 1873504 h 2690368"/>
              <a:gd name="connsiteX10" fmla="*/ 3316224 w 3316224"/>
              <a:gd name="connsiteY10" fmla="*/ 1349248 h 2690368"/>
              <a:gd name="connsiteX11" fmla="*/ 3206496 w 3316224"/>
              <a:gd name="connsiteY11" fmla="*/ 910336 h 2690368"/>
              <a:gd name="connsiteX12" fmla="*/ 3060192 w 3316224"/>
              <a:gd name="connsiteY12" fmla="*/ 544576 h 2690368"/>
              <a:gd name="connsiteX13" fmla="*/ 2596896 w 3316224"/>
              <a:gd name="connsiteY13" fmla="*/ 215392 h 2690368"/>
              <a:gd name="connsiteX14" fmla="*/ 1755648 w 3316224"/>
              <a:gd name="connsiteY14" fmla="*/ 56896 h 2690368"/>
              <a:gd name="connsiteX0" fmla="*/ 1755648 w 3316224"/>
              <a:gd name="connsiteY0" fmla="*/ 56896 h 2726944"/>
              <a:gd name="connsiteX1" fmla="*/ 1085088 w 3316224"/>
              <a:gd name="connsiteY1" fmla="*/ 105664 h 2726944"/>
              <a:gd name="connsiteX2" fmla="*/ 646176 w 3316224"/>
              <a:gd name="connsiteY2" fmla="*/ 227584 h 2726944"/>
              <a:gd name="connsiteX3" fmla="*/ 231648 w 3316224"/>
              <a:gd name="connsiteY3" fmla="*/ 532384 h 2726944"/>
              <a:gd name="connsiteX4" fmla="*/ 0 w 3316224"/>
              <a:gd name="connsiteY4" fmla="*/ 1129792 h 2726944"/>
              <a:gd name="connsiteX5" fmla="*/ 207264 w 3316224"/>
              <a:gd name="connsiteY5" fmla="*/ 2032000 h 2726944"/>
              <a:gd name="connsiteX6" fmla="*/ 1389888 w 3316224"/>
              <a:gd name="connsiteY6" fmla="*/ 2690368 h 2726944"/>
              <a:gd name="connsiteX7" fmla="*/ 2365248 w 3316224"/>
              <a:gd name="connsiteY7" fmla="*/ 2726944 h 2726944"/>
              <a:gd name="connsiteX8" fmla="*/ 2877312 w 3316224"/>
              <a:gd name="connsiteY8" fmla="*/ 2458720 h 2726944"/>
              <a:gd name="connsiteX9" fmla="*/ 3230880 w 3316224"/>
              <a:gd name="connsiteY9" fmla="*/ 1873504 h 2726944"/>
              <a:gd name="connsiteX10" fmla="*/ 3316224 w 3316224"/>
              <a:gd name="connsiteY10" fmla="*/ 1349248 h 2726944"/>
              <a:gd name="connsiteX11" fmla="*/ 3206496 w 3316224"/>
              <a:gd name="connsiteY11" fmla="*/ 910336 h 2726944"/>
              <a:gd name="connsiteX12" fmla="*/ 3060192 w 3316224"/>
              <a:gd name="connsiteY12" fmla="*/ 544576 h 2726944"/>
              <a:gd name="connsiteX13" fmla="*/ 2596896 w 3316224"/>
              <a:gd name="connsiteY13" fmla="*/ 215392 h 2726944"/>
              <a:gd name="connsiteX14" fmla="*/ 1755648 w 3316224"/>
              <a:gd name="connsiteY14" fmla="*/ 56896 h 2726944"/>
              <a:gd name="connsiteX0" fmla="*/ 1755648 w 3316224"/>
              <a:gd name="connsiteY0" fmla="*/ 56896 h 2726944"/>
              <a:gd name="connsiteX1" fmla="*/ 1085088 w 3316224"/>
              <a:gd name="connsiteY1" fmla="*/ 105664 h 2726944"/>
              <a:gd name="connsiteX2" fmla="*/ 646176 w 3316224"/>
              <a:gd name="connsiteY2" fmla="*/ 227584 h 2726944"/>
              <a:gd name="connsiteX3" fmla="*/ 231648 w 3316224"/>
              <a:gd name="connsiteY3" fmla="*/ 532384 h 2726944"/>
              <a:gd name="connsiteX4" fmla="*/ 0 w 3316224"/>
              <a:gd name="connsiteY4" fmla="*/ 1129792 h 2726944"/>
              <a:gd name="connsiteX5" fmla="*/ 207264 w 3316224"/>
              <a:gd name="connsiteY5" fmla="*/ 2032000 h 2726944"/>
              <a:gd name="connsiteX6" fmla="*/ 719328 w 3316224"/>
              <a:gd name="connsiteY6" fmla="*/ 2434336 h 2726944"/>
              <a:gd name="connsiteX7" fmla="*/ 1389888 w 3316224"/>
              <a:gd name="connsiteY7" fmla="*/ 2690368 h 2726944"/>
              <a:gd name="connsiteX8" fmla="*/ 2365248 w 3316224"/>
              <a:gd name="connsiteY8" fmla="*/ 2726944 h 2726944"/>
              <a:gd name="connsiteX9" fmla="*/ 2877312 w 3316224"/>
              <a:gd name="connsiteY9" fmla="*/ 2458720 h 2726944"/>
              <a:gd name="connsiteX10" fmla="*/ 3230880 w 3316224"/>
              <a:gd name="connsiteY10" fmla="*/ 1873504 h 2726944"/>
              <a:gd name="connsiteX11" fmla="*/ 3316224 w 3316224"/>
              <a:gd name="connsiteY11" fmla="*/ 1349248 h 2726944"/>
              <a:gd name="connsiteX12" fmla="*/ 3206496 w 3316224"/>
              <a:gd name="connsiteY12" fmla="*/ 910336 h 2726944"/>
              <a:gd name="connsiteX13" fmla="*/ 3060192 w 3316224"/>
              <a:gd name="connsiteY13" fmla="*/ 544576 h 2726944"/>
              <a:gd name="connsiteX14" fmla="*/ 2596896 w 3316224"/>
              <a:gd name="connsiteY14" fmla="*/ 215392 h 2726944"/>
              <a:gd name="connsiteX15" fmla="*/ 1755648 w 3316224"/>
              <a:gd name="connsiteY15" fmla="*/ 56896 h 2726944"/>
              <a:gd name="connsiteX0" fmla="*/ 1780032 w 3340608"/>
              <a:gd name="connsiteY0" fmla="*/ 56896 h 2726944"/>
              <a:gd name="connsiteX1" fmla="*/ 1109472 w 3340608"/>
              <a:gd name="connsiteY1" fmla="*/ 105664 h 2726944"/>
              <a:gd name="connsiteX2" fmla="*/ 670560 w 3340608"/>
              <a:gd name="connsiteY2" fmla="*/ 227584 h 2726944"/>
              <a:gd name="connsiteX3" fmla="*/ 256032 w 3340608"/>
              <a:gd name="connsiteY3" fmla="*/ 532384 h 2726944"/>
              <a:gd name="connsiteX4" fmla="*/ 24384 w 3340608"/>
              <a:gd name="connsiteY4" fmla="*/ 1129792 h 2726944"/>
              <a:gd name="connsiteX5" fmla="*/ 0 w 3340608"/>
              <a:gd name="connsiteY5" fmla="*/ 1605280 h 2726944"/>
              <a:gd name="connsiteX6" fmla="*/ 231648 w 3340608"/>
              <a:gd name="connsiteY6" fmla="*/ 2032000 h 2726944"/>
              <a:gd name="connsiteX7" fmla="*/ 743712 w 3340608"/>
              <a:gd name="connsiteY7" fmla="*/ 2434336 h 2726944"/>
              <a:gd name="connsiteX8" fmla="*/ 1414272 w 3340608"/>
              <a:gd name="connsiteY8" fmla="*/ 2690368 h 2726944"/>
              <a:gd name="connsiteX9" fmla="*/ 2389632 w 3340608"/>
              <a:gd name="connsiteY9" fmla="*/ 2726944 h 2726944"/>
              <a:gd name="connsiteX10" fmla="*/ 2901696 w 3340608"/>
              <a:gd name="connsiteY10" fmla="*/ 2458720 h 2726944"/>
              <a:gd name="connsiteX11" fmla="*/ 3255264 w 3340608"/>
              <a:gd name="connsiteY11" fmla="*/ 1873504 h 2726944"/>
              <a:gd name="connsiteX12" fmla="*/ 3340608 w 3340608"/>
              <a:gd name="connsiteY12" fmla="*/ 1349248 h 2726944"/>
              <a:gd name="connsiteX13" fmla="*/ 3230880 w 3340608"/>
              <a:gd name="connsiteY13" fmla="*/ 910336 h 2726944"/>
              <a:gd name="connsiteX14" fmla="*/ 3084576 w 3340608"/>
              <a:gd name="connsiteY14" fmla="*/ 544576 h 2726944"/>
              <a:gd name="connsiteX15" fmla="*/ 2621280 w 3340608"/>
              <a:gd name="connsiteY15" fmla="*/ 215392 h 2726944"/>
              <a:gd name="connsiteX16" fmla="*/ 1780032 w 3340608"/>
              <a:gd name="connsiteY16" fmla="*/ 56896 h 2726944"/>
              <a:gd name="connsiteX0" fmla="*/ 1780032 w 3340608"/>
              <a:gd name="connsiteY0" fmla="*/ 56896 h 2726944"/>
              <a:gd name="connsiteX1" fmla="*/ 1109472 w 3340608"/>
              <a:gd name="connsiteY1" fmla="*/ 105664 h 2726944"/>
              <a:gd name="connsiteX2" fmla="*/ 670560 w 3340608"/>
              <a:gd name="connsiteY2" fmla="*/ 227584 h 2726944"/>
              <a:gd name="connsiteX3" fmla="*/ 256032 w 3340608"/>
              <a:gd name="connsiteY3" fmla="*/ 532384 h 2726944"/>
              <a:gd name="connsiteX4" fmla="*/ 24384 w 3340608"/>
              <a:gd name="connsiteY4" fmla="*/ 1129792 h 2726944"/>
              <a:gd name="connsiteX5" fmla="*/ 0 w 3340608"/>
              <a:gd name="connsiteY5" fmla="*/ 1605280 h 2726944"/>
              <a:gd name="connsiteX6" fmla="*/ 231648 w 3340608"/>
              <a:gd name="connsiteY6" fmla="*/ 2032000 h 2726944"/>
              <a:gd name="connsiteX7" fmla="*/ 743712 w 3340608"/>
              <a:gd name="connsiteY7" fmla="*/ 2434336 h 2726944"/>
              <a:gd name="connsiteX8" fmla="*/ 1414272 w 3340608"/>
              <a:gd name="connsiteY8" fmla="*/ 2690368 h 2726944"/>
              <a:gd name="connsiteX9" fmla="*/ 2389632 w 3340608"/>
              <a:gd name="connsiteY9" fmla="*/ 2726944 h 2726944"/>
              <a:gd name="connsiteX10" fmla="*/ 2901696 w 3340608"/>
              <a:gd name="connsiteY10" fmla="*/ 2458720 h 2726944"/>
              <a:gd name="connsiteX11" fmla="*/ 3255264 w 3340608"/>
              <a:gd name="connsiteY11" fmla="*/ 1873504 h 2726944"/>
              <a:gd name="connsiteX12" fmla="*/ 3340608 w 3340608"/>
              <a:gd name="connsiteY12" fmla="*/ 1349248 h 2726944"/>
              <a:gd name="connsiteX13" fmla="*/ 3230880 w 3340608"/>
              <a:gd name="connsiteY13" fmla="*/ 910336 h 2726944"/>
              <a:gd name="connsiteX14" fmla="*/ 3084576 w 3340608"/>
              <a:gd name="connsiteY14" fmla="*/ 544576 h 2726944"/>
              <a:gd name="connsiteX15" fmla="*/ 2840691 w 3340608"/>
              <a:gd name="connsiteY15" fmla="*/ 339044 h 2726944"/>
              <a:gd name="connsiteX16" fmla="*/ 2621280 w 3340608"/>
              <a:gd name="connsiteY16" fmla="*/ 215392 h 2726944"/>
              <a:gd name="connsiteX17" fmla="*/ 1780032 w 3340608"/>
              <a:gd name="connsiteY17" fmla="*/ 56896 h 2726944"/>
              <a:gd name="connsiteX0" fmla="*/ 1780032 w 3340608"/>
              <a:gd name="connsiteY0" fmla="*/ 56896 h 2726944"/>
              <a:gd name="connsiteX1" fmla="*/ 1109472 w 3340608"/>
              <a:gd name="connsiteY1" fmla="*/ 105664 h 2726944"/>
              <a:gd name="connsiteX2" fmla="*/ 670560 w 3340608"/>
              <a:gd name="connsiteY2" fmla="*/ 227584 h 2726944"/>
              <a:gd name="connsiteX3" fmla="*/ 256032 w 3340608"/>
              <a:gd name="connsiteY3" fmla="*/ 532384 h 2726944"/>
              <a:gd name="connsiteX4" fmla="*/ 24384 w 3340608"/>
              <a:gd name="connsiteY4" fmla="*/ 1129792 h 2726944"/>
              <a:gd name="connsiteX5" fmla="*/ 0 w 3340608"/>
              <a:gd name="connsiteY5" fmla="*/ 1605280 h 2726944"/>
              <a:gd name="connsiteX6" fmla="*/ 231648 w 3340608"/>
              <a:gd name="connsiteY6" fmla="*/ 2032000 h 2726944"/>
              <a:gd name="connsiteX7" fmla="*/ 743712 w 3340608"/>
              <a:gd name="connsiteY7" fmla="*/ 2434336 h 2726944"/>
              <a:gd name="connsiteX8" fmla="*/ 1414272 w 3340608"/>
              <a:gd name="connsiteY8" fmla="*/ 2690368 h 2726944"/>
              <a:gd name="connsiteX9" fmla="*/ 2389632 w 3340608"/>
              <a:gd name="connsiteY9" fmla="*/ 2726944 h 2726944"/>
              <a:gd name="connsiteX10" fmla="*/ 2901696 w 3340608"/>
              <a:gd name="connsiteY10" fmla="*/ 2458720 h 2726944"/>
              <a:gd name="connsiteX11" fmla="*/ 3255264 w 3340608"/>
              <a:gd name="connsiteY11" fmla="*/ 1873504 h 2726944"/>
              <a:gd name="connsiteX12" fmla="*/ 3340608 w 3340608"/>
              <a:gd name="connsiteY12" fmla="*/ 1349248 h 2726944"/>
              <a:gd name="connsiteX13" fmla="*/ 3230880 w 3340608"/>
              <a:gd name="connsiteY13" fmla="*/ 910336 h 2726944"/>
              <a:gd name="connsiteX14" fmla="*/ 3084576 w 3340608"/>
              <a:gd name="connsiteY14" fmla="*/ 544576 h 2726944"/>
              <a:gd name="connsiteX15" fmla="*/ 2840691 w 3340608"/>
              <a:gd name="connsiteY15" fmla="*/ 339044 h 2726944"/>
              <a:gd name="connsiteX16" fmla="*/ 2621280 w 3340608"/>
              <a:gd name="connsiteY16" fmla="*/ 215392 h 2726944"/>
              <a:gd name="connsiteX17" fmla="*/ 2231091 w 3340608"/>
              <a:gd name="connsiteY17" fmla="*/ 135844 h 2726944"/>
              <a:gd name="connsiteX18" fmla="*/ 1780032 w 3340608"/>
              <a:gd name="connsiteY18" fmla="*/ 56896 h 2726944"/>
              <a:gd name="connsiteX0" fmla="*/ 1780032 w 3340608"/>
              <a:gd name="connsiteY0" fmla="*/ 56896 h 2726944"/>
              <a:gd name="connsiteX1" fmla="*/ 1109472 w 3340608"/>
              <a:gd name="connsiteY1" fmla="*/ 105664 h 2726944"/>
              <a:gd name="connsiteX2" fmla="*/ 968348 w 3340608"/>
              <a:gd name="connsiteY2" fmla="*/ 135844 h 2726944"/>
              <a:gd name="connsiteX3" fmla="*/ 670560 w 3340608"/>
              <a:gd name="connsiteY3" fmla="*/ 227584 h 2726944"/>
              <a:gd name="connsiteX4" fmla="*/ 256032 w 3340608"/>
              <a:gd name="connsiteY4" fmla="*/ 532384 h 2726944"/>
              <a:gd name="connsiteX5" fmla="*/ 24384 w 3340608"/>
              <a:gd name="connsiteY5" fmla="*/ 1129792 h 2726944"/>
              <a:gd name="connsiteX6" fmla="*/ 0 w 3340608"/>
              <a:gd name="connsiteY6" fmla="*/ 1605280 h 2726944"/>
              <a:gd name="connsiteX7" fmla="*/ 231648 w 3340608"/>
              <a:gd name="connsiteY7" fmla="*/ 2032000 h 2726944"/>
              <a:gd name="connsiteX8" fmla="*/ 743712 w 3340608"/>
              <a:gd name="connsiteY8" fmla="*/ 2434336 h 2726944"/>
              <a:gd name="connsiteX9" fmla="*/ 1414272 w 3340608"/>
              <a:gd name="connsiteY9" fmla="*/ 2690368 h 2726944"/>
              <a:gd name="connsiteX10" fmla="*/ 2389632 w 3340608"/>
              <a:gd name="connsiteY10" fmla="*/ 2726944 h 2726944"/>
              <a:gd name="connsiteX11" fmla="*/ 2901696 w 3340608"/>
              <a:gd name="connsiteY11" fmla="*/ 2458720 h 2726944"/>
              <a:gd name="connsiteX12" fmla="*/ 3255264 w 3340608"/>
              <a:gd name="connsiteY12" fmla="*/ 1873504 h 2726944"/>
              <a:gd name="connsiteX13" fmla="*/ 3340608 w 3340608"/>
              <a:gd name="connsiteY13" fmla="*/ 1349248 h 2726944"/>
              <a:gd name="connsiteX14" fmla="*/ 3230880 w 3340608"/>
              <a:gd name="connsiteY14" fmla="*/ 910336 h 2726944"/>
              <a:gd name="connsiteX15" fmla="*/ 3084576 w 3340608"/>
              <a:gd name="connsiteY15" fmla="*/ 544576 h 2726944"/>
              <a:gd name="connsiteX16" fmla="*/ 2840691 w 3340608"/>
              <a:gd name="connsiteY16" fmla="*/ 339044 h 2726944"/>
              <a:gd name="connsiteX17" fmla="*/ 2621280 w 3340608"/>
              <a:gd name="connsiteY17" fmla="*/ 215392 h 2726944"/>
              <a:gd name="connsiteX18" fmla="*/ 2231091 w 3340608"/>
              <a:gd name="connsiteY18" fmla="*/ 135844 h 2726944"/>
              <a:gd name="connsiteX19" fmla="*/ 1780032 w 3340608"/>
              <a:gd name="connsiteY19" fmla="*/ 56896 h 2726944"/>
              <a:gd name="connsiteX0" fmla="*/ 1780032 w 3340608"/>
              <a:gd name="connsiteY0" fmla="*/ 56896 h 2726944"/>
              <a:gd name="connsiteX1" fmla="*/ 1109472 w 3340608"/>
              <a:gd name="connsiteY1" fmla="*/ 105664 h 2726944"/>
              <a:gd name="connsiteX2" fmla="*/ 968348 w 3340608"/>
              <a:gd name="connsiteY2" fmla="*/ 135844 h 2726944"/>
              <a:gd name="connsiteX3" fmla="*/ 670560 w 3340608"/>
              <a:gd name="connsiteY3" fmla="*/ 227584 h 2726944"/>
              <a:gd name="connsiteX4" fmla="*/ 256032 w 3340608"/>
              <a:gd name="connsiteY4" fmla="*/ 532384 h 2726944"/>
              <a:gd name="connsiteX5" fmla="*/ 24384 w 3340608"/>
              <a:gd name="connsiteY5" fmla="*/ 1129792 h 2726944"/>
              <a:gd name="connsiteX6" fmla="*/ 0 w 3340608"/>
              <a:gd name="connsiteY6" fmla="*/ 1605280 h 2726944"/>
              <a:gd name="connsiteX7" fmla="*/ 231648 w 3340608"/>
              <a:gd name="connsiteY7" fmla="*/ 2032000 h 2726944"/>
              <a:gd name="connsiteX8" fmla="*/ 743712 w 3340608"/>
              <a:gd name="connsiteY8" fmla="*/ 2434336 h 2726944"/>
              <a:gd name="connsiteX9" fmla="*/ 1414272 w 3340608"/>
              <a:gd name="connsiteY9" fmla="*/ 2690368 h 2726944"/>
              <a:gd name="connsiteX10" fmla="*/ 2389632 w 3340608"/>
              <a:gd name="connsiteY10" fmla="*/ 2726944 h 2726944"/>
              <a:gd name="connsiteX11" fmla="*/ 2901696 w 3340608"/>
              <a:gd name="connsiteY11" fmla="*/ 2458720 h 2726944"/>
              <a:gd name="connsiteX12" fmla="*/ 3255264 w 3340608"/>
              <a:gd name="connsiteY12" fmla="*/ 1873504 h 2726944"/>
              <a:gd name="connsiteX13" fmla="*/ 3340608 w 3340608"/>
              <a:gd name="connsiteY13" fmla="*/ 1349248 h 2726944"/>
              <a:gd name="connsiteX14" fmla="*/ 3230880 w 3340608"/>
              <a:gd name="connsiteY14" fmla="*/ 910336 h 2726944"/>
              <a:gd name="connsiteX15" fmla="*/ 3084576 w 3340608"/>
              <a:gd name="connsiteY15" fmla="*/ 544576 h 2726944"/>
              <a:gd name="connsiteX16" fmla="*/ 2840691 w 3340608"/>
              <a:gd name="connsiteY16" fmla="*/ 339044 h 2726944"/>
              <a:gd name="connsiteX17" fmla="*/ 2621280 w 3340608"/>
              <a:gd name="connsiteY17" fmla="*/ 215392 h 2726944"/>
              <a:gd name="connsiteX18" fmla="*/ 2231091 w 3340608"/>
              <a:gd name="connsiteY18" fmla="*/ 135844 h 2726944"/>
              <a:gd name="connsiteX19" fmla="*/ 1780032 w 3340608"/>
              <a:gd name="connsiteY19" fmla="*/ 56896 h 2726944"/>
              <a:gd name="connsiteX0" fmla="*/ 1780032 w 3340608"/>
              <a:gd name="connsiteY0" fmla="*/ 56896 h 2726944"/>
              <a:gd name="connsiteX1" fmla="*/ 1109472 w 3340608"/>
              <a:gd name="connsiteY1" fmla="*/ 105664 h 2726944"/>
              <a:gd name="connsiteX2" fmla="*/ 924805 w 3340608"/>
              <a:gd name="connsiteY2" fmla="*/ 106815 h 2726944"/>
              <a:gd name="connsiteX3" fmla="*/ 670560 w 3340608"/>
              <a:gd name="connsiteY3" fmla="*/ 227584 h 2726944"/>
              <a:gd name="connsiteX4" fmla="*/ 256032 w 3340608"/>
              <a:gd name="connsiteY4" fmla="*/ 532384 h 2726944"/>
              <a:gd name="connsiteX5" fmla="*/ 24384 w 3340608"/>
              <a:gd name="connsiteY5" fmla="*/ 1129792 h 2726944"/>
              <a:gd name="connsiteX6" fmla="*/ 0 w 3340608"/>
              <a:gd name="connsiteY6" fmla="*/ 1605280 h 2726944"/>
              <a:gd name="connsiteX7" fmla="*/ 231648 w 3340608"/>
              <a:gd name="connsiteY7" fmla="*/ 2032000 h 2726944"/>
              <a:gd name="connsiteX8" fmla="*/ 743712 w 3340608"/>
              <a:gd name="connsiteY8" fmla="*/ 2434336 h 2726944"/>
              <a:gd name="connsiteX9" fmla="*/ 1414272 w 3340608"/>
              <a:gd name="connsiteY9" fmla="*/ 2690368 h 2726944"/>
              <a:gd name="connsiteX10" fmla="*/ 2389632 w 3340608"/>
              <a:gd name="connsiteY10" fmla="*/ 2726944 h 2726944"/>
              <a:gd name="connsiteX11" fmla="*/ 2901696 w 3340608"/>
              <a:gd name="connsiteY11" fmla="*/ 2458720 h 2726944"/>
              <a:gd name="connsiteX12" fmla="*/ 3255264 w 3340608"/>
              <a:gd name="connsiteY12" fmla="*/ 1873504 h 2726944"/>
              <a:gd name="connsiteX13" fmla="*/ 3340608 w 3340608"/>
              <a:gd name="connsiteY13" fmla="*/ 1349248 h 2726944"/>
              <a:gd name="connsiteX14" fmla="*/ 3230880 w 3340608"/>
              <a:gd name="connsiteY14" fmla="*/ 910336 h 2726944"/>
              <a:gd name="connsiteX15" fmla="*/ 3084576 w 3340608"/>
              <a:gd name="connsiteY15" fmla="*/ 544576 h 2726944"/>
              <a:gd name="connsiteX16" fmla="*/ 2840691 w 3340608"/>
              <a:gd name="connsiteY16" fmla="*/ 339044 h 2726944"/>
              <a:gd name="connsiteX17" fmla="*/ 2621280 w 3340608"/>
              <a:gd name="connsiteY17" fmla="*/ 215392 h 2726944"/>
              <a:gd name="connsiteX18" fmla="*/ 2231091 w 3340608"/>
              <a:gd name="connsiteY18" fmla="*/ 135844 h 2726944"/>
              <a:gd name="connsiteX19" fmla="*/ 1780032 w 3340608"/>
              <a:gd name="connsiteY19" fmla="*/ 56896 h 2726944"/>
              <a:gd name="connsiteX0" fmla="*/ 1780032 w 3340608"/>
              <a:gd name="connsiteY0" fmla="*/ 56896 h 2726944"/>
              <a:gd name="connsiteX1" fmla="*/ 1109472 w 3340608"/>
              <a:gd name="connsiteY1" fmla="*/ 105664 h 2726944"/>
              <a:gd name="connsiteX2" fmla="*/ 924805 w 3340608"/>
              <a:gd name="connsiteY2" fmla="*/ 106815 h 2726944"/>
              <a:gd name="connsiteX3" fmla="*/ 670560 w 3340608"/>
              <a:gd name="connsiteY3" fmla="*/ 227584 h 2726944"/>
              <a:gd name="connsiteX4" fmla="*/ 460348 w 3340608"/>
              <a:gd name="connsiteY4" fmla="*/ 324530 h 2726944"/>
              <a:gd name="connsiteX5" fmla="*/ 256032 w 3340608"/>
              <a:gd name="connsiteY5" fmla="*/ 532384 h 2726944"/>
              <a:gd name="connsiteX6" fmla="*/ 24384 w 3340608"/>
              <a:gd name="connsiteY6" fmla="*/ 1129792 h 2726944"/>
              <a:gd name="connsiteX7" fmla="*/ 0 w 3340608"/>
              <a:gd name="connsiteY7" fmla="*/ 1605280 h 2726944"/>
              <a:gd name="connsiteX8" fmla="*/ 231648 w 3340608"/>
              <a:gd name="connsiteY8" fmla="*/ 2032000 h 2726944"/>
              <a:gd name="connsiteX9" fmla="*/ 743712 w 3340608"/>
              <a:gd name="connsiteY9" fmla="*/ 2434336 h 2726944"/>
              <a:gd name="connsiteX10" fmla="*/ 1414272 w 3340608"/>
              <a:gd name="connsiteY10" fmla="*/ 2690368 h 2726944"/>
              <a:gd name="connsiteX11" fmla="*/ 2389632 w 3340608"/>
              <a:gd name="connsiteY11" fmla="*/ 2726944 h 2726944"/>
              <a:gd name="connsiteX12" fmla="*/ 2901696 w 3340608"/>
              <a:gd name="connsiteY12" fmla="*/ 2458720 h 2726944"/>
              <a:gd name="connsiteX13" fmla="*/ 3255264 w 3340608"/>
              <a:gd name="connsiteY13" fmla="*/ 1873504 h 2726944"/>
              <a:gd name="connsiteX14" fmla="*/ 3340608 w 3340608"/>
              <a:gd name="connsiteY14" fmla="*/ 1349248 h 2726944"/>
              <a:gd name="connsiteX15" fmla="*/ 3230880 w 3340608"/>
              <a:gd name="connsiteY15" fmla="*/ 910336 h 2726944"/>
              <a:gd name="connsiteX16" fmla="*/ 3084576 w 3340608"/>
              <a:gd name="connsiteY16" fmla="*/ 544576 h 2726944"/>
              <a:gd name="connsiteX17" fmla="*/ 2840691 w 3340608"/>
              <a:gd name="connsiteY17" fmla="*/ 339044 h 2726944"/>
              <a:gd name="connsiteX18" fmla="*/ 2621280 w 3340608"/>
              <a:gd name="connsiteY18" fmla="*/ 215392 h 2726944"/>
              <a:gd name="connsiteX19" fmla="*/ 2231091 w 3340608"/>
              <a:gd name="connsiteY19" fmla="*/ 135844 h 2726944"/>
              <a:gd name="connsiteX20" fmla="*/ 1780032 w 3340608"/>
              <a:gd name="connsiteY20" fmla="*/ 56896 h 2726944"/>
              <a:gd name="connsiteX0" fmla="*/ 1780032 w 3340608"/>
              <a:gd name="connsiteY0" fmla="*/ 56896 h 2726944"/>
              <a:gd name="connsiteX1" fmla="*/ 1109472 w 3340608"/>
              <a:gd name="connsiteY1" fmla="*/ 105664 h 2726944"/>
              <a:gd name="connsiteX2" fmla="*/ 924805 w 3340608"/>
              <a:gd name="connsiteY2" fmla="*/ 106815 h 2726944"/>
              <a:gd name="connsiteX3" fmla="*/ 670560 w 3340608"/>
              <a:gd name="connsiteY3" fmla="*/ 227584 h 2726944"/>
              <a:gd name="connsiteX4" fmla="*/ 460348 w 3340608"/>
              <a:gd name="connsiteY4" fmla="*/ 324530 h 2726944"/>
              <a:gd name="connsiteX5" fmla="*/ 256032 w 3340608"/>
              <a:gd name="connsiteY5" fmla="*/ 532384 h 2726944"/>
              <a:gd name="connsiteX6" fmla="*/ 24384 w 3340608"/>
              <a:gd name="connsiteY6" fmla="*/ 1129792 h 2726944"/>
              <a:gd name="connsiteX7" fmla="*/ 0 w 3340608"/>
              <a:gd name="connsiteY7" fmla="*/ 1605280 h 2726944"/>
              <a:gd name="connsiteX8" fmla="*/ 97491 w 3340608"/>
              <a:gd name="connsiteY8" fmla="*/ 1848530 h 2726944"/>
              <a:gd name="connsiteX9" fmla="*/ 231648 w 3340608"/>
              <a:gd name="connsiteY9" fmla="*/ 2032000 h 2726944"/>
              <a:gd name="connsiteX10" fmla="*/ 743712 w 3340608"/>
              <a:gd name="connsiteY10" fmla="*/ 2434336 h 2726944"/>
              <a:gd name="connsiteX11" fmla="*/ 1414272 w 3340608"/>
              <a:gd name="connsiteY11" fmla="*/ 2690368 h 2726944"/>
              <a:gd name="connsiteX12" fmla="*/ 2389632 w 3340608"/>
              <a:gd name="connsiteY12" fmla="*/ 2726944 h 2726944"/>
              <a:gd name="connsiteX13" fmla="*/ 2901696 w 3340608"/>
              <a:gd name="connsiteY13" fmla="*/ 2458720 h 2726944"/>
              <a:gd name="connsiteX14" fmla="*/ 3255264 w 3340608"/>
              <a:gd name="connsiteY14" fmla="*/ 1873504 h 2726944"/>
              <a:gd name="connsiteX15" fmla="*/ 3340608 w 3340608"/>
              <a:gd name="connsiteY15" fmla="*/ 1349248 h 2726944"/>
              <a:gd name="connsiteX16" fmla="*/ 3230880 w 3340608"/>
              <a:gd name="connsiteY16" fmla="*/ 910336 h 2726944"/>
              <a:gd name="connsiteX17" fmla="*/ 3084576 w 3340608"/>
              <a:gd name="connsiteY17" fmla="*/ 544576 h 2726944"/>
              <a:gd name="connsiteX18" fmla="*/ 2840691 w 3340608"/>
              <a:gd name="connsiteY18" fmla="*/ 339044 h 2726944"/>
              <a:gd name="connsiteX19" fmla="*/ 2621280 w 3340608"/>
              <a:gd name="connsiteY19" fmla="*/ 215392 h 2726944"/>
              <a:gd name="connsiteX20" fmla="*/ 2231091 w 3340608"/>
              <a:gd name="connsiteY20" fmla="*/ 135844 h 2726944"/>
              <a:gd name="connsiteX21" fmla="*/ 1780032 w 3340608"/>
              <a:gd name="connsiteY21" fmla="*/ 56896 h 2726944"/>
              <a:gd name="connsiteX0" fmla="*/ 1780032 w 3340608"/>
              <a:gd name="connsiteY0" fmla="*/ 56896 h 2748416"/>
              <a:gd name="connsiteX1" fmla="*/ 1109472 w 3340608"/>
              <a:gd name="connsiteY1" fmla="*/ 105664 h 2748416"/>
              <a:gd name="connsiteX2" fmla="*/ 924805 w 3340608"/>
              <a:gd name="connsiteY2" fmla="*/ 106815 h 2748416"/>
              <a:gd name="connsiteX3" fmla="*/ 670560 w 3340608"/>
              <a:gd name="connsiteY3" fmla="*/ 227584 h 2748416"/>
              <a:gd name="connsiteX4" fmla="*/ 460348 w 3340608"/>
              <a:gd name="connsiteY4" fmla="*/ 324530 h 2748416"/>
              <a:gd name="connsiteX5" fmla="*/ 256032 w 3340608"/>
              <a:gd name="connsiteY5" fmla="*/ 532384 h 2748416"/>
              <a:gd name="connsiteX6" fmla="*/ 24384 w 3340608"/>
              <a:gd name="connsiteY6" fmla="*/ 1129792 h 2748416"/>
              <a:gd name="connsiteX7" fmla="*/ 0 w 3340608"/>
              <a:gd name="connsiteY7" fmla="*/ 1605280 h 2748416"/>
              <a:gd name="connsiteX8" fmla="*/ 97491 w 3340608"/>
              <a:gd name="connsiteY8" fmla="*/ 1848530 h 2748416"/>
              <a:gd name="connsiteX9" fmla="*/ 231648 w 3340608"/>
              <a:gd name="connsiteY9" fmla="*/ 2032000 h 2748416"/>
              <a:gd name="connsiteX10" fmla="*/ 743712 w 3340608"/>
              <a:gd name="connsiteY10" fmla="*/ 2434336 h 2748416"/>
              <a:gd name="connsiteX11" fmla="*/ 1414272 w 3340608"/>
              <a:gd name="connsiteY11" fmla="*/ 2690368 h 2748416"/>
              <a:gd name="connsiteX12" fmla="*/ 1882748 w 3340608"/>
              <a:gd name="connsiteY12" fmla="*/ 2748416 h 2748416"/>
              <a:gd name="connsiteX13" fmla="*/ 2389632 w 3340608"/>
              <a:gd name="connsiteY13" fmla="*/ 2726944 h 2748416"/>
              <a:gd name="connsiteX14" fmla="*/ 2901696 w 3340608"/>
              <a:gd name="connsiteY14" fmla="*/ 2458720 h 2748416"/>
              <a:gd name="connsiteX15" fmla="*/ 3255264 w 3340608"/>
              <a:gd name="connsiteY15" fmla="*/ 1873504 h 2748416"/>
              <a:gd name="connsiteX16" fmla="*/ 3340608 w 3340608"/>
              <a:gd name="connsiteY16" fmla="*/ 1349248 h 2748416"/>
              <a:gd name="connsiteX17" fmla="*/ 3230880 w 3340608"/>
              <a:gd name="connsiteY17" fmla="*/ 910336 h 2748416"/>
              <a:gd name="connsiteX18" fmla="*/ 3084576 w 3340608"/>
              <a:gd name="connsiteY18" fmla="*/ 544576 h 2748416"/>
              <a:gd name="connsiteX19" fmla="*/ 2840691 w 3340608"/>
              <a:gd name="connsiteY19" fmla="*/ 339044 h 2748416"/>
              <a:gd name="connsiteX20" fmla="*/ 2621280 w 3340608"/>
              <a:gd name="connsiteY20" fmla="*/ 215392 h 2748416"/>
              <a:gd name="connsiteX21" fmla="*/ 2231091 w 3340608"/>
              <a:gd name="connsiteY21" fmla="*/ 135844 h 2748416"/>
              <a:gd name="connsiteX22" fmla="*/ 1780032 w 3340608"/>
              <a:gd name="connsiteY22" fmla="*/ 56896 h 2748416"/>
              <a:gd name="connsiteX0" fmla="*/ 1780032 w 3340608"/>
              <a:gd name="connsiteY0" fmla="*/ 56896 h 2748416"/>
              <a:gd name="connsiteX1" fmla="*/ 1109472 w 3340608"/>
              <a:gd name="connsiteY1" fmla="*/ 105664 h 2748416"/>
              <a:gd name="connsiteX2" fmla="*/ 924805 w 3340608"/>
              <a:gd name="connsiteY2" fmla="*/ 106815 h 2748416"/>
              <a:gd name="connsiteX3" fmla="*/ 670560 w 3340608"/>
              <a:gd name="connsiteY3" fmla="*/ 227584 h 2748416"/>
              <a:gd name="connsiteX4" fmla="*/ 460348 w 3340608"/>
              <a:gd name="connsiteY4" fmla="*/ 324530 h 2748416"/>
              <a:gd name="connsiteX5" fmla="*/ 256032 w 3340608"/>
              <a:gd name="connsiteY5" fmla="*/ 532384 h 2748416"/>
              <a:gd name="connsiteX6" fmla="*/ 125159 w 3340608"/>
              <a:gd name="connsiteY6" fmla="*/ 688975 h 2748416"/>
              <a:gd name="connsiteX7" fmla="*/ 24384 w 3340608"/>
              <a:gd name="connsiteY7" fmla="*/ 1129792 h 2748416"/>
              <a:gd name="connsiteX8" fmla="*/ 0 w 3340608"/>
              <a:gd name="connsiteY8" fmla="*/ 1605280 h 2748416"/>
              <a:gd name="connsiteX9" fmla="*/ 97491 w 3340608"/>
              <a:gd name="connsiteY9" fmla="*/ 1848530 h 2748416"/>
              <a:gd name="connsiteX10" fmla="*/ 231648 w 3340608"/>
              <a:gd name="connsiteY10" fmla="*/ 2032000 h 2748416"/>
              <a:gd name="connsiteX11" fmla="*/ 743712 w 3340608"/>
              <a:gd name="connsiteY11" fmla="*/ 2434336 h 2748416"/>
              <a:gd name="connsiteX12" fmla="*/ 1414272 w 3340608"/>
              <a:gd name="connsiteY12" fmla="*/ 2690368 h 2748416"/>
              <a:gd name="connsiteX13" fmla="*/ 1882748 w 3340608"/>
              <a:gd name="connsiteY13" fmla="*/ 2748416 h 2748416"/>
              <a:gd name="connsiteX14" fmla="*/ 2389632 w 3340608"/>
              <a:gd name="connsiteY14" fmla="*/ 2726944 h 2748416"/>
              <a:gd name="connsiteX15" fmla="*/ 2901696 w 3340608"/>
              <a:gd name="connsiteY15" fmla="*/ 2458720 h 2748416"/>
              <a:gd name="connsiteX16" fmla="*/ 3255264 w 3340608"/>
              <a:gd name="connsiteY16" fmla="*/ 1873504 h 2748416"/>
              <a:gd name="connsiteX17" fmla="*/ 3340608 w 3340608"/>
              <a:gd name="connsiteY17" fmla="*/ 1349248 h 2748416"/>
              <a:gd name="connsiteX18" fmla="*/ 3230880 w 3340608"/>
              <a:gd name="connsiteY18" fmla="*/ 910336 h 2748416"/>
              <a:gd name="connsiteX19" fmla="*/ 3084576 w 3340608"/>
              <a:gd name="connsiteY19" fmla="*/ 544576 h 2748416"/>
              <a:gd name="connsiteX20" fmla="*/ 2840691 w 3340608"/>
              <a:gd name="connsiteY20" fmla="*/ 339044 h 2748416"/>
              <a:gd name="connsiteX21" fmla="*/ 2621280 w 3340608"/>
              <a:gd name="connsiteY21" fmla="*/ 215392 h 2748416"/>
              <a:gd name="connsiteX22" fmla="*/ 2231091 w 3340608"/>
              <a:gd name="connsiteY22" fmla="*/ 135844 h 2748416"/>
              <a:gd name="connsiteX23" fmla="*/ 1780032 w 3340608"/>
              <a:gd name="connsiteY23" fmla="*/ 56896 h 2748416"/>
              <a:gd name="connsiteX0" fmla="*/ 1780032 w 3340608"/>
              <a:gd name="connsiteY0" fmla="*/ 85471 h 2776991"/>
              <a:gd name="connsiteX1" fmla="*/ 1109472 w 3340608"/>
              <a:gd name="connsiteY1" fmla="*/ 105664 h 2776991"/>
              <a:gd name="connsiteX2" fmla="*/ 924805 w 3340608"/>
              <a:gd name="connsiteY2" fmla="*/ 135390 h 2776991"/>
              <a:gd name="connsiteX3" fmla="*/ 670560 w 3340608"/>
              <a:gd name="connsiteY3" fmla="*/ 256159 h 2776991"/>
              <a:gd name="connsiteX4" fmla="*/ 460348 w 3340608"/>
              <a:gd name="connsiteY4" fmla="*/ 353105 h 2776991"/>
              <a:gd name="connsiteX5" fmla="*/ 256032 w 3340608"/>
              <a:gd name="connsiteY5" fmla="*/ 560959 h 2776991"/>
              <a:gd name="connsiteX6" fmla="*/ 125159 w 3340608"/>
              <a:gd name="connsiteY6" fmla="*/ 717550 h 2776991"/>
              <a:gd name="connsiteX7" fmla="*/ 24384 w 3340608"/>
              <a:gd name="connsiteY7" fmla="*/ 1158367 h 2776991"/>
              <a:gd name="connsiteX8" fmla="*/ 0 w 3340608"/>
              <a:gd name="connsiteY8" fmla="*/ 1633855 h 2776991"/>
              <a:gd name="connsiteX9" fmla="*/ 97491 w 3340608"/>
              <a:gd name="connsiteY9" fmla="*/ 1877105 h 2776991"/>
              <a:gd name="connsiteX10" fmla="*/ 231648 w 3340608"/>
              <a:gd name="connsiteY10" fmla="*/ 2060575 h 2776991"/>
              <a:gd name="connsiteX11" fmla="*/ 743712 w 3340608"/>
              <a:gd name="connsiteY11" fmla="*/ 2462911 h 2776991"/>
              <a:gd name="connsiteX12" fmla="*/ 1414272 w 3340608"/>
              <a:gd name="connsiteY12" fmla="*/ 2718943 h 2776991"/>
              <a:gd name="connsiteX13" fmla="*/ 1882748 w 3340608"/>
              <a:gd name="connsiteY13" fmla="*/ 2776991 h 2776991"/>
              <a:gd name="connsiteX14" fmla="*/ 2389632 w 3340608"/>
              <a:gd name="connsiteY14" fmla="*/ 2755519 h 2776991"/>
              <a:gd name="connsiteX15" fmla="*/ 2901696 w 3340608"/>
              <a:gd name="connsiteY15" fmla="*/ 2487295 h 2776991"/>
              <a:gd name="connsiteX16" fmla="*/ 3255264 w 3340608"/>
              <a:gd name="connsiteY16" fmla="*/ 1902079 h 2776991"/>
              <a:gd name="connsiteX17" fmla="*/ 3340608 w 3340608"/>
              <a:gd name="connsiteY17" fmla="*/ 1377823 h 2776991"/>
              <a:gd name="connsiteX18" fmla="*/ 3230880 w 3340608"/>
              <a:gd name="connsiteY18" fmla="*/ 938911 h 2776991"/>
              <a:gd name="connsiteX19" fmla="*/ 3084576 w 3340608"/>
              <a:gd name="connsiteY19" fmla="*/ 573151 h 2776991"/>
              <a:gd name="connsiteX20" fmla="*/ 2840691 w 3340608"/>
              <a:gd name="connsiteY20" fmla="*/ 367619 h 2776991"/>
              <a:gd name="connsiteX21" fmla="*/ 2621280 w 3340608"/>
              <a:gd name="connsiteY21" fmla="*/ 243967 h 2776991"/>
              <a:gd name="connsiteX22" fmla="*/ 2231091 w 3340608"/>
              <a:gd name="connsiteY22" fmla="*/ 164419 h 2776991"/>
              <a:gd name="connsiteX23" fmla="*/ 1780032 w 3340608"/>
              <a:gd name="connsiteY23" fmla="*/ 85471 h 2776991"/>
              <a:gd name="connsiteX0" fmla="*/ 1780032 w 3340608"/>
              <a:gd name="connsiteY0" fmla="*/ 42608 h 2734128"/>
              <a:gd name="connsiteX1" fmla="*/ 1109472 w 3340608"/>
              <a:gd name="connsiteY1" fmla="*/ 62801 h 2734128"/>
              <a:gd name="connsiteX2" fmla="*/ 924805 w 3340608"/>
              <a:gd name="connsiteY2" fmla="*/ 92527 h 2734128"/>
              <a:gd name="connsiteX3" fmla="*/ 670560 w 3340608"/>
              <a:gd name="connsiteY3" fmla="*/ 213296 h 2734128"/>
              <a:gd name="connsiteX4" fmla="*/ 460348 w 3340608"/>
              <a:gd name="connsiteY4" fmla="*/ 310242 h 2734128"/>
              <a:gd name="connsiteX5" fmla="*/ 256032 w 3340608"/>
              <a:gd name="connsiteY5" fmla="*/ 518096 h 2734128"/>
              <a:gd name="connsiteX6" fmla="*/ 125159 w 3340608"/>
              <a:gd name="connsiteY6" fmla="*/ 674687 h 2734128"/>
              <a:gd name="connsiteX7" fmla="*/ 24384 w 3340608"/>
              <a:gd name="connsiteY7" fmla="*/ 1115504 h 2734128"/>
              <a:gd name="connsiteX8" fmla="*/ 0 w 3340608"/>
              <a:gd name="connsiteY8" fmla="*/ 1590992 h 2734128"/>
              <a:gd name="connsiteX9" fmla="*/ 97491 w 3340608"/>
              <a:gd name="connsiteY9" fmla="*/ 1834242 h 2734128"/>
              <a:gd name="connsiteX10" fmla="*/ 231648 w 3340608"/>
              <a:gd name="connsiteY10" fmla="*/ 2017712 h 2734128"/>
              <a:gd name="connsiteX11" fmla="*/ 743712 w 3340608"/>
              <a:gd name="connsiteY11" fmla="*/ 2420048 h 2734128"/>
              <a:gd name="connsiteX12" fmla="*/ 1414272 w 3340608"/>
              <a:gd name="connsiteY12" fmla="*/ 2676080 h 2734128"/>
              <a:gd name="connsiteX13" fmla="*/ 1882748 w 3340608"/>
              <a:gd name="connsiteY13" fmla="*/ 2734128 h 2734128"/>
              <a:gd name="connsiteX14" fmla="*/ 2389632 w 3340608"/>
              <a:gd name="connsiteY14" fmla="*/ 2712656 h 2734128"/>
              <a:gd name="connsiteX15" fmla="*/ 2901696 w 3340608"/>
              <a:gd name="connsiteY15" fmla="*/ 2444432 h 2734128"/>
              <a:gd name="connsiteX16" fmla="*/ 3255264 w 3340608"/>
              <a:gd name="connsiteY16" fmla="*/ 1859216 h 2734128"/>
              <a:gd name="connsiteX17" fmla="*/ 3340608 w 3340608"/>
              <a:gd name="connsiteY17" fmla="*/ 1334960 h 2734128"/>
              <a:gd name="connsiteX18" fmla="*/ 3230880 w 3340608"/>
              <a:gd name="connsiteY18" fmla="*/ 896048 h 2734128"/>
              <a:gd name="connsiteX19" fmla="*/ 3084576 w 3340608"/>
              <a:gd name="connsiteY19" fmla="*/ 530288 h 2734128"/>
              <a:gd name="connsiteX20" fmla="*/ 2840691 w 3340608"/>
              <a:gd name="connsiteY20" fmla="*/ 324756 h 2734128"/>
              <a:gd name="connsiteX21" fmla="*/ 2621280 w 3340608"/>
              <a:gd name="connsiteY21" fmla="*/ 201104 h 2734128"/>
              <a:gd name="connsiteX22" fmla="*/ 2231091 w 3340608"/>
              <a:gd name="connsiteY22" fmla="*/ 121556 h 2734128"/>
              <a:gd name="connsiteX23" fmla="*/ 1780032 w 3340608"/>
              <a:gd name="connsiteY23" fmla="*/ 42608 h 2734128"/>
              <a:gd name="connsiteX0" fmla="*/ 1780032 w 3340608"/>
              <a:gd name="connsiteY0" fmla="*/ 42608 h 2734128"/>
              <a:gd name="connsiteX1" fmla="*/ 1109472 w 3340608"/>
              <a:gd name="connsiteY1" fmla="*/ 62801 h 2734128"/>
              <a:gd name="connsiteX2" fmla="*/ 924805 w 3340608"/>
              <a:gd name="connsiteY2" fmla="*/ 92527 h 2734128"/>
              <a:gd name="connsiteX3" fmla="*/ 839534 w 3340608"/>
              <a:gd name="connsiteY3" fmla="*/ 136524 h 2734128"/>
              <a:gd name="connsiteX4" fmla="*/ 670560 w 3340608"/>
              <a:gd name="connsiteY4" fmla="*/ 213296 h 2734128"/>
              <a:gd name="connsiteX5" fmla="*/ 460348 w 3340608"/>
              <a:gd name="connsiteY5" fmla="*/ 310242 h 2734128"/>
              <a:gd name="connsiteX6" fmla="*/ 256032 w 3340608"/>
              <a:gd name="connsiteY6" fmla="*/ 518096 h 2734128"/>
              <a:gd name="connsiteX7" fmla="*/ 125159 w 3340608"/>
              <a:gd name="connsiteY7" fmla="*/ 674687 h 2734128"/>
              <a:gd name="connsiteX8" fmla="*/ 24384 w 3340608"/>
              <a:gd name="connsiteY8" fmla="*/ 1115504 h 2734128"/>
              <a:gd name="connsiteX9" fmla="*/ 0 w 3340608"/>
              <a:gd name="connsiteY9" fmla="*/ 1590992 h 2734128"/>
              <a:gd name="connsiteX10" fmla="*/ 97491 w 3340608"/>
              <a:gd name="connsiteY10" fmla="*/ 1834242 h 2734128"/>
              <a:gd name="connsiteX11" fmla="*/ 231648 w 3340608"/>
              <a:gd name="connsiteY11" fmla="*/ 2017712 h 2734128"/>
              <a:gd name="connsiteX12" fmla="*/ 743712 w 3340608"/>
              <a:gd name="connsiteY12" fmla="*/ 2420048 h 2734128"/>
              <a:gd name="connsiteX13" fmla="*/ 1414272 w 3340608"/>
              <a:gd name="connsiteY13" fmla="*/ 2676080 h 2734128"/>
              <a:gd name="connsiteX14" fmla="*/ 1882748 w 3340608"/>
              <a:gd name="connsiteY14" fmla="*/ 2734128 h 2734128"/>
              <a:gd name="connsiteX15" fmla="*/ 2389632 w 3340608"/>
              <a:gd name="connsiteY15" fmla="*/ 2712656 h 2734128"/>
              <a:gd name="connsiteX16" fmla="*/ 2901696 w 3340608"/>
              <a:gd name="connsiteY16" fmla="*/ 2444432 h 2734128"/>
              <a:gd name="connsiteX17" fmla="*/ 3255264 w 3340608"/>
              <a:gd name="connsiteY17" fmla="*/ 1859216 h 2734128"/>
              <a:gd name="connsiteX18" fmla="*/ 3340608 w 3340608"/>
              <a:gd name="connsiteY18" fmla="*/ 1334960 h 2734128"/>
              <a:gd name="connsiteX19" fmla="*/ 3230880 w 3340608"/>
              <a:gd name="connsiteY19" fmla="*/ 896048 h 2734128"/>
              <a:gd name="connsiteX20" fmla="*/ 3084576 w 3340608"/>
              <a:gd name="connsiteY20" fmla="*/ 530288 h 2734128"/>
              <a:gd name="connsiteX21" fmla="*/ 2840691 w 3340608"/>
              <a:gd name="connsiteY21" fmla="*/ 324756 h 2734128"/>
              <a:gd name="connsiteX22" fmla="*/ 2621280 w 3340608"/>
              <a:gd name="connsiteY22" fmla="*/ 201104 h 2734128"/>
              <a:gd name="connsiteX23" fmla="*/ 2231091 w 3340608"/>
              <a:gd name="connsiteY23" fmla="*/ 121556 h 2734128"/>
              <a:gd name="connsiteX24" fmla="*/ 1780032 w 3340608"/>
              <a:gd name="connsiteY24" fmla="*/ 42608 h 2734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340608" h="2734128">
                <a:moveTo>
                  <a:pt x="1780032" y="42608"/>
                </a:moveTo>
                <a:cubicBezTo>
                  <a:pt x="1568704" y="75120"/>
                  <a:pt x="1429385" y="0"/>
                  <a:pt x="1109472" y="62801"/>
                </a:cubicBezTo>
                <a:lnTo>
                  <a:pt x="924805" y="92527"/>
                </a:lnTo>
                <a:lnTo>
                  <a:pt x="839534" y="136524"/>
                </a:lnTo>
                <a:lnTo>
                  <a:pt x="670560" y="213296"/>
                </a:lnTo>
                <a:lnTo>
                  <a:pt x="460348" y="310242"/>
                </a:lnTo>
                <a:lnTo>
                  <a:pt x="256032" y="518096"/>
                </a:lnTo>
                <a:lnTo>
                  <a:pt x="125159" y="674687"/>
                </a:lnTo>
                <a:lnTo>
                  <a:pt x="24384" y="1115504"/>
                </a:lnTo>
                <a:lnTo>
                  <a:pt x="0" y="1590992"/>
                </a:lnTo>
                <a:lnTo>
                  <a:pt x="97491" y="1834242"/>
                </a:lnTo>
                <a:lnTo>
                  <a:pt x="231648" y="2017712"/>
                </a:lnTo>
                <a:lnTo>
                  <a:pt x="743712" y="2420048"/>
                </a:lnTo>
                <a:lnTo>
                  <a:pt x="1414272" y="2676080"/>
                </a:lnTo>
                <a:lnTo>
                  <a:pt x="1882748" y="2734128"/>
                </a:lnTo>
                <a:lnTo>
                  <a:pt x="2389632" y="2712656"/>
                </a:lnTo>
                <a:cubicBezTo>
                  <a:pt x="2564384" y="2635440"/>
                  <a:pt x="2690368" y="2606992"/>
                  <a:pt x="2901696" y="2444432"/>
                </a:cubicBezTo>
                <a:lnTo>
                  <a:pt x="3255264" y="1859216"/>
                </a:lnTo>
                <a:lnTo>
                  <a:pt x="3340608" y="1334960"/>
                </a:lnTo>
                <a:lnTo>
                  <a:pt x="3230880" y="896048"/>
                </a:lnTo>
                <a:lnTo>
                  <a:pt x="3084576" y="530288"/>
                </a:lnTo>
                <a:lnTo>
                  <a:pt x="2840691" y="324756"/>
                </a:lnTo>
                <a:lnTo>
                  <a:pt x="2621280" y="201104"/>
                </a:lnTo>
                <a:lnTo>
                  <a:pt x="2231091" y="121556"/>
                </a:lnTo>
                <a:lnTo>
                  <a:pt x="1780032" y="42608"/>
                </a:lnTo>
                <a:close/>
              </a:path>
            </a:pathLst>
          </a:custGeom>
          <a:solidFill>
            <a:srgbClr val="FFCC00">
              <a:alpha val="78824"/>
            </a:srgb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>
            <a:softEdge rad="127000"/>
          </a:effectLst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39" name="Freeform 38"/>
          <p:cNvSpPr/>
          <p:nvPr/>
        </p:nvSpPr>
        <p:spPr bwMode="auto">
          <a:xfrm>
            <a:off x="3433763" y="4076700"/>
            <a:ext cx="2528887" cy="1004888"/>
          </a:xfrm>
          <a:custGeom>
            <a:avLst/>
            <a:gdLst>
              <a:gd name="connsiteX0" fmla="*/ 2095500 w 2528887"/>
              <a:gd name="connsiteY0" fmla="*/ 381000 h 1004888"/>
              <a:gd name="connsiteX1" fmla="*/ 2143125 w 2528887"/>
              <a:gd name="connsiteY1" fmla="*/ 300038 h 1004888"/>
              <a:gd name="connsiteX2" fmla="*/ 2209800 w 2528887"/>
              <a:gd name="connsiteY2" fmla="*/ 309563 h 1004888"/>
              <a:gd name="connsiteX3" fmla="*/ 2271712 w 2528887"/>
              <a:gd name="connsiteY3" fmla="*/ 385763 h 1004888"/>
              <a:gd name="connsiteX4" fmla="*/ 2328862 w 2528887"/>
              <a:gd name="connsiteY4" fmla="*/ 442913 h 1004888"/>
              <a:gd name="connsiteX5" fmla="*/ 2395537 w 2528887"/>
              <a:gd name="connsiteY5" fmla="*/ 447675 h 1004888"/>
              <a:gd name="connsiteX6" fmla="*/ 2490787 w 2528887"/>
              <a:gd name="connsiteY6" fmla="*/ 404813 h 1004888"/>
              <a:gd name="connsiteX7" fmla="*/ 2528887 w 2528887"/>
              <a:gd name="connsiteY7" fmla="*/ 247650 h 1004888"/>
              <a:gd name="connsiteX8" fmla="*/ 2409825 w 2528887"/>
              <a:gd name="connsiteY8" fmla="*/ 57150 h 1004888"/>
              <a:gd name="connsiteX9" fmla="*/ 2171700 w 2528887"/>
              <a:gd name="connsiteY9" fmla="*/ 0 h 1004888"/>
              <a:gd name="connsiteX10" fmla="*/ 1443037 w 2528887"/>
              <a:gd name="connsiteY10" fmla="*/ 109538 h 1004888"/>
              <a:gd name="connsiteX11" fmla="*/ 771525 w 2528887"/>
              <a:gd name="connsiteY11" fmla="*/ 366713 h 1004888"/>
              <a:gd name="connsiteX12" fmla="*/ 133350 w 2528887"/>
              <a:gd name="connsiteY12" fmla="*/ 685800 h 1004888"/>
              <a:gd name="connsiteX13" fmla="*/ 0 w 2528887"/>
              <a:gd name="connsiteY13" fmla="*/ 814388 h 1004888"/>
              <a:gd name="connsiteX14" fmla="*/ 9525 w 2528887"/>
              <a:gd name="connsiteY14" fmla="*/ 938213 h 1004888"/>
              <a:gd name="connsiteX15" fmla="*/ 85725 w 2528887"/>
              <a:gd name="connsiteY15" fmla="*/ 1004888 h 1004888"/>
              <a:gd name="connsiteX16" fmla="*/ 333375 w 2528887"/>
              <a:gd name="connsiteY16" fmla="*/ 957263 h 1004888"/>
              <a:gd name="connsiteX17" fmla="*/ 657225 w 2528887"/>
              <a:gd name="connsiteY17" fmla="*/ 823913 h 1004888"/>
              <a:gd name="connsiteX18" fmla="*/ 871537 w 2528887"/>
              <a:gd name="connsiteY18" fmla="*/ 700088 h 1004888"/>
              <a:gd name="connsiteX19" fmla="*/ 1085850 w 2528887"/>
              <a:gd name="connsiteY19" fmla="*/ 695325 h 1004888"/>
              <a:gd name="connsiteX20" fmla="*/ 1566862 w 2528887"/>
              <a:gd name="connsiteY20" fmla="*/ 728663 h 1004888"/>
              <a:gd name="connsiteX21" fmla="*/ 1871662 w 2528887"/>
              <a:gd name="connsiteY21" fmla="*/ 657225 h 1004888"/>
              <a:gd name="connsiteX22" fmla="*/ 2095500 w 2528887"/>
              <a:gd name="connsiteY22" fmla="*/ 533400 h 1004888"/>
              <a:gd name="connsiteX23" fmla="*/ 2095500 w 2528887"/>
              <a:gd name="connsiteY23" fmla="*/ 381000 h 1004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528887" h="1004888">
                <a:moveTo>
                  <a:pt x="2095500" y="381000"/>
                </a:moveTo>
                <a:lnTo>
                  <a:pt x="2143125" y="300038"/>
                </a:lnTo>
                <a:lnTo>
                  <a:pt x="2209800" y="309563"/>
                </a:lnTo>
                <a:lnTo>
                  <a:pt x="2271712" y="385763"/>
                </a:lnTo>
                <a:lnTo>
                  <a:pt x="2328862" y="442913"/>
                </a:lnTo>
                <a:lnTo>
                  <a:pt x="2395537" y="447675"/>
                </a:lnTo>
                <a:lnTo>
                  <a:pt x="2490787" y="404813"/>
                </a:lnTo>
                <a:lnTo>
                  <a:pt x="2528887" y="247650"/>
                </a:lnTo>
                <a:lnTo>
                  <a:pt x="2409825" y="57150"/>
                </a:lnTo>
                <a:lnTo>
                  <a:pt x="2171700" y="0"/>
                </a:lnTo>
                <a:lnTo>
                  <a:pt x="1443037" y="109538"/>
                </a:lnTo>
                <a:lnTo>
                  <a:pt x="771525" y="366713"/>
                </a:lnTo>
                <a:lnTo>
                  <a:pt x="133350" y="685800"/>
                </a:lnTo>
                <a:lnTo>
                  <a:pt x="0" y="814388"/>
                </a:lnTo>
                <a:lnTo>
                  <a:pt x="9525" y="938213"/>
                </a:lnTo>
                <a:lnTo>
                  <a:pt x="85725" y="1004888"/>
                </a:lnTo>
                <a:lnTo>
                  <a:pt x="333375" y="957263"/>
                </a:lnTo>
                <a:lnTo>
                  <a:pt x="657225" y="823913"/>
                </a:lnTo>
                <a:lnTo>
                  <a:pt x="871537" y="700088"/>
                </a:lnTo>
                <a:lnTo>
                  <a:pt x="1085850" y="695325"/>
                </a:lnTo>
                <a:lnTo>
                  <a:pt x="1566862" y="728663"/>
                </a:lnTo>
                <a:lnTo>
                  <a:pt x="1871662" y="657225"/>
                </a:lnTo>
                <a:lnTo>
                  <a:pt x="2095500" y="533400"/>
                </a:lnTo>
                <a:lnTo>
                  <a:pt x="2095500" y="381000"/>
                </a:lnTo>
                <a:close/>
              </a:path>
            </a:pathLst>
          </a:custGeom>
          <a:solidFill>
            <a:srgbClr val="FF6600">
              <a:alpha val="74118"/>
            </a:srgb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>
            <a:softEdge rad="63500"/>
          </a:effectLst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40" name="Oval 39"/>
          <p:cNvSpPr/>
          <p:nvPr/>
        </p:nvSpPr>
        <p:spPr bwMode="auto">
          <a:xfrm>
            <a:off x="5024437" y="4433888"/>
            <a:ext cx="528638" cy="266700"/>
          </a:xfrm>
          <a:prstGeom prst="ellipse">
            <a:avLst/>
          </a:prstGeom>
          <a:solidFill>
            <a:srgbClr val="FF0000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>
            <a:softEdge rad="31750"/>
          </a:effectLst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Soil Boring Investigation</a:t>
            </a:r>
          </a:p>
        </p:txBody>
      </p:sp>
      <p:sp>
        <p:nvSpPr>
          <p:cNvPr id="923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0EA3D06-F2C9-4F11-8E99-CDBD78E588AF}" type="slidenum">
              <a:rPr lang="en-US" smtClean="0"/>
              <a:pPr/>
              <a:t>10</a:t>
            </a:fld>
            <a:r>
              <a:rPr lang="en-US"/>
              <a:t>                       Alameda Point  RAB Meeting</a:t>
            </a:r>
          </a:p>
          <a:p>
            <a:endParaRPr lang="en-US"/>
          </a:p>
        </p:txBody>
      </p:sp>
      <p:sp>
        <p:nvSpPr>
          <p:cNvPr id="9233" name="Flowchart: Summing Junction 12"/>
          <p:cNvSpPr>
            <a:spLocks noChangeArrowheads="1"/>
          </p:cNvSpPr>
          <p:nvPr/>
        </p:nvSpPr>
        <p:spPr bwMode="auto">
          <a:xfrm>
            <a:off x="5060950" y="3816350"/>
            <a:ext cx="177800" cy="171450"/>
          </a:xfrm>
          <a:prstGeom prst="flowChartSummingJunction">
            <a:avLst/>
          </a:prstGeom>
          <a:solidFill>
            <a:srgbClr val="00FF00"/>
          </a:solidFill>
          <a:ln w="19050" algn="ctr">
            <a:solidFill>
              <a:srgbClr val="000099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234" name="Flowchart: Summing Junction 13"/>
          <p:cNvSpPr>
            <a:spLocks noChangeArrowheads="1"/>
          </p:cNvSpPr>
          <p:nvPr/>
        </p:nvSpPr>
        <p:spPr bwMode="auto">
          <a:xfrm>
            <a:off x="5695950" y="4908550"/>
            <a:ext cx="177800" cy="171450"/>
          </a:xfrm>
          <a:prstGeom prst="flowChartSummingJunction">
            <a:avLst/>
          </a:prstGeom>
          <a:solidFill>
            <a:srgbClr val="00FF00"/>
          </a:solidFill>
          <a:ln w="19050" algn="ctr">
            <a:solidFill>
              <a:srgbClr val="000099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235" name="Flowchart: Summing Junction 14"/>
          <p:cNvSpPr>
            <a:spLocks noChangeArrowheads="1"/>
          </p:cNvSpPr>
          <p:nvPr/>
        </p:nvSpPr>
        <p:spPr bwMode="auto">
          <a:xfrm>
            <a:off x="5448300" y="4508500"/>
            <a:ext cx="177800" cy="171450"/>
          </a:xfrm>
          <a:prstGeom prst="flowChartSummingJunction">
            <a:avLst/>
          </a:prstGeom>
          <a:solidFill>
            <a:srgbClr val="00FF00"/>
          </a:solidFill>
          <a:ln w="19050" algn="ctr">
            <a:solidFill>
              <a:srgbClr val="000099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236" name="Flowchart: Summing Junction 15"/>
          <p:cNvSpPr>
            <a:spLocks noChangeArrowheads="1"/>
          </p:cNvSpPr>
          <p:nvPr/>
        </p:nvSpPr>
        <p:spPr bwMode="auto">
          <a:xfrm>
            <a:off x="4584700" y="4451350"/>
            <a:ext cx="177800" cy="171450"/>
          </a:xfrm>
          <a:prstGeom prst="flowChartSummingJunction">
            <a:avLst/>
          </a:prstGeom>
          <a:solidFill>
            <a:srgbClr val="00FF00"/>
          </a:solidFill>
          <a:ln w="19050" algn="ctr">
            <a:solidFill>
              <a:srgbClr val="000099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237" name="Flowchart: Summing Junction 16"/>
          <p:cNvSpPr>
            <a:spLocks noChangeArrowheads="1"/>
          </p:cNvSpPr>
          <p:nvPr/>
        </p:nvSpPr>
        <p:spPr bwMode="auto">
          <a:xfrm>
            <a:off x="3822700" y="3498850"/>
            <a:ext cx="177800" cy="171450"/>
          </a:xfrm>
          <a:prstGeom prst="flowChartSummingJunction">
            <a:avLst/>
          </a:prstGeom>
          <a:solidFill>
            <a:srgbClr val="00FF00"/>
          </a:solidFill>
          <a:ln w="19050" algn="ctr">
            <a:solidFill>
              <a:srgbClr val="000099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238" name="Flowchart: Summing Junction 17"/>
          <p:cNvSpPr>
            <a:spLocks noChangeArrowheads="1"/>
          </p:cNvSpPr>
          <p:nvPr/>
        </p:nvSpPr>
        <p:spPr bwMode="auto">
          <a:xfrm>
            <a:off x="4616450" y="3822700"/>
            <a:ext cx="177800" cy="171450"/>
          </a:xfrm>
          <a:prstGeom prst="flowChartSummingJunction">
            <a:avLst/>
          </a:prstGeom>
          <a:solidFill>
            <a:srgbClr val="00FF00"/>
          </a:solidFill>
          <a:ln w="19050" algn="ctr">
            <a:solidFill>
              <a:srgbClr val="000099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239" name="Flowchart: Summing Junction 18"/>
          <p:cNvSpPr>
            <a:spLocks noChangeArrowheads="1"/>
          </p:cNvSpPr>
          <p:nvPr/>
        </p:nvSpPr>
        <p:spPr bwMode="auto">
          <a:xfrm>
            <a:off x="3105150" y="4413250"/>
            <a:ext cx="177800" cy="171450"/>
          </a:xfrm>
          <a:prstGeom prst="flowChartSummingJunction">
            <a:avLst/>
          </a:prstGeom>
          <a:solidFill>
            <a:srgbClr val="00FF00"/>
          </a:solidFill>
          <a:ln w="19050" algn="ctr">
            <a:solidFill>
              <a:srgbClr val="000099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240" name="Flowchart: Summing Junction 19"/>
          <p:cNvSpPr>
            <a:spLocks noChangeArrowheads="1"/>
          </p:cNvSpPr>
          <p:nvPr/>
        </p:nvSpPr>
        <p:spPr bwMode="auto">
          <a:xfrm>
            <a:off x="4337050" y="4864100"/>
            <a:ext cx="177800" cy="171450"/>
          </a:xfrm>
          <a:prstGeom prst="flowChartSummingJunction">
            <a:avLst/>
          </a:prstGeom>
          <a:solidFill>
            <a:srgbClr val="00FF00"/>
          </a:solidFill>
          <a:ln w="19050" algn="ctr">
            <a:solidFill>
              <a:srgbClr val="000099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241" name="Flowchart: Summing Junction 20"/>
          <p:cNvSpPr>
            <a:spLocks noChangeArrowheads="1"/>
          </p:cNvSpPr>
          <p:nvPr/>
        </p:nvSpPr>
        <p:spPr bwMode="auto">
          <a:xfrm>
            <a:off x="4476750" y="5410200"/>
            <a:ext cx="177800" cy="171450"/>
          </a:xfrm>
          <a:prstGeom prst="flowChartSummingJunction">
            <a:avLst/>
          </a:prstGeom>
          <a:solidFill>
            <a:srgbClr val="00FF00"/>
          </a:solidFill>
          <a:ln w="19050" algn="ctr">
            <a:solidFill>
              <a:srgbClr val="000099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242" name="Flowchart: Summing Junction 21"/>
          <p:cNvSpPr>
            <a:spLocks noChangeArrowheads="1"/>
          </p:cNvSpPr>
          <p:nvPr/>
        </p:nvSpPr>
        <p:spPr bwMode="auto">
          <a:xfrm>
            <a:off x="3473450" y="4845050"/>
            <a:ext cx="177800" cy="171450"/>
          </a:xfrm>
          <a:prstGeom prst="flowChartSummingJunction">
            <a:avLst/>
          </a:prstGeom>
          <a:solidFill>
            <a:srgbClr val="00FF00"/>
          </a:solidFill>
          <a:ln w="19050" algn="ctr">
            <a:solidFill>
              <a:srgbClr val="000099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243" name="Flowchart: Summing Junction 22"/>
          <p:cNvSpPr>
            <a:spLocks noChangeArrowheads="1"/>
          </p:cNvSpPr>
          <p:nvPr/>
        </p:nvSpPr>
        <p:spPr bwMode="auto">
          <a:xfrm>
            <a:off x="3721100" y="4400550"/>
            <a:ext cx="177800" cy="171450"/>
          </a:xfrm>
          <a:prstGeom prst="flowChartSummingJunction">
            <a:avLst/>
          </a:prstGeom>
          <a:solidFill>
            <a:srgbClr val="00FF00"/>
          </a:solidFill>
          <a:ln w="19050" algn="ctr">
            <a:solidFill>
              <a:srgbClr val="000099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244" name="Flowchart: Summing Junction 23"/>
          <p:cNvSpPr>
            <a:spLocks noChangeArrowheads="1"/>
          </p:cNvSpPr>
          <p:nvPr/>
        </p:nvSpPr>
        <p:spPr bwMode="auto">
          <a:xfrm>
            <a:off x="4965700" y="4876800"/>
            <a:ext cx="177800" cy="171450"/>
          </a:xfrm>
          <a:prstGeom prst="flowChartSummingJunction">
            <a:avLst/>
          </a:prstGeom>
          <a:solidFill>
            <a:srgbClr val="00FF00"/>
          </a:solidFill>
          <a:ln w="19050" algn="ctr">
            <a:solidFill>
              <a:srgbClr val="000099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5" name="Flowchart: Or 24"/>
          <p:cNvSpPr>
            <a:spLocks noChangeArrowheads="1"/>
          </p:cNvSpPr>
          <p:nvPr/>
        </p:nvSpPr>
        <p:spPr bwMode="auto">
          <a:xfrm>
            <a:off x="3333750" y="4941888"/>
            <a:ext cx="109538" cy="107950"/>
          </a:xfrm>
          <a:prstGeom prst="flowChartOr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" name="Flowchart: Or 25"/>
          <p:cNvSpPr>
            <a:spLocks noChangeArrowheads="1"/>
          </p:cNvSpPr>
          <p:nvPr/>
        </p:nvSpPr>
        <p:spPr bwMode="auto">
          <a:xfrm>
            <a:off x="3689350" y="4370388"/>
            <a:ext cx="109538" cy="107950"/>
          </a:xfrm>
          <a:prstGeom prst="flowChartOr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7" name="Flowchart: Or 26"/>
          <p:cNvSpPr>
            <a:spLocks noChangeArrowheads="1"/>
          </p:cNvSpPr>
          <p:nvPr/>
        </p:nvSpPr>
        <p:spPr bwMode="auto">
          <a:xfrm>
            <a:off x="4835525" y="4449763"/>
            <a:ext cx="109538" cy="106362"/>
          </a:xfrm>
          <a:prstGeom prst="flowChartOr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8" name="Flowchart: Or 27"/>
          <p:cNvSpPr>
            <a:spLocks noChangeArrowheads="1"/>
          </p:cNvSpPr>
          <p:nvPr/>
        </p:nvSpPr>
        <p:spPr bwMode="auto">
          <a:xfrm>
            <a:off x="5116513" y="4487863"/>
            <a:ext cx="109537" cy="106362"/>
          </a:xfrm>
          <a:prstGeom prst="flowChartOr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9" name="Flowchart: Or 28"/>
          <p:cNvSpPr>
            <a:spLocks noChangeArrowheads="1"/>
          </p:cNvSpPr>
          <p:nvPr/>
        </p:nvSpPr>
        <p:spPr bwMode="auto">
          <a:xfrm>
            <a:off x="5108575" y="4235450"/>
            <a:ext cx="109538" cy="107950"/>
          </a:xfrm>
          <a:prstGeom prst="flowChartOr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1" name="Flowchart: Or 30"/>
          <p:cNvSpPr>
            <a:spLocks noChangeArrowheads="1"/>
          </p:cNvSpPr>
          <p:nvPr/>
        </p:nvSpPr>
        <p:spPr bwMode="auto">
          <a:xfrm>
            <a:off x="5108575" y="4784725"/>
            <a:ext cx="109538" cy="106363"/>
          </a:xfrm>
          <a:prstGeom prst="flowChartOr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2" name="Flowchart: Or 31"/>
          <p:cNvSpPr>
            <a:spLocks noChangeArrowheads="1"/>
          </p:cNvSpPr>
          <p:nvPr/>
        </p:nvSpPr>
        <p:spPr bwMode="auto">
          <a:xfrm>
            <a:off x="5116513" y="4906963"/>
            <a:ext cx="109537" cy="106362"/>
          </a:xfrm>
          <a:prstGeom prst="flowChartOr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" name="Flowchart: Or 32"/>
          <p:cNvSpPr>
            <a:spLocks noChangeArrowheads="1"/>
          </p:cNvSpPr>
          <p:nvPr/>
        </p:nvSpPr>
        <p:spPr bwMode="auto">
          <a:xfrm>
            <a:off x="5407025" y="4235450"/>
            <a:ext cx="109538" cy="107950"/>
          </a:xfrm>
          <a:prstGeom prst="flowChartOr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4" name="Flowchart: Or 33"/>
          <p:cNvSpPr>
            <a:spLocks noChangeArrowheads="1"/>
          </p:cNvSpPr>
          <p:nvPr/>
        </p:nvSpPr>
        <p:spPr bwMode="auto">
          <a:xfrm>
            <a:off x="5330825" y="4510088"/>
            <a:ext cx="109538" cy="107950"/>
          </a:xfrm>
          <a:prstGeom prst="flowChartOr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5" name="Flowchart: Or 34"/>
          <p:cNvSpPr>
            <a:spLocks noChangeArrowheads="1"/>
          </p:cNvSpPr>
          <p:nvPr/>
        </p:nvSpPr>
        <p:spPr bwMode="auto">
          <a:xfrm>
            <a:off x="5543550" y="4487863"/>
            <a:ext cx="109538" cy="106362"/>
          </a:xfrm>
          <a:prstGeom prst="flowChartOr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6" name="Flowchart: Or 35"/>
          <p:cNvSpPr>
            <a:spLocks noChangeArrowheads="1"/>
          </p:cNvSpPr>
          <p:nvPr/>
        </p:nvSpPr>
        <p:spPr bwMode="auto">
          <a:xfrm>
            <a:off x="4987925" y="4602163"/>
            <a:ext cx="109538" cy="106362"/>
          </a:xfrm>
          <a:prstGeom prst="flowChartOr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0" name="Flowchart: Or 29"/>
          <p:cNvSpPr>
            <a:spLocks noChangeArrowheads="1"/>
          </p:cNvSpPr>
          <p:nvPr/>
        </p:nvSpPr>
        <p:spPr bwMode="auto">
          <a:xfrm>
            <a:off x="5002213" y="3802063"/>
            <a:ext cx="109537" cy="106362"/>
          </a:xfrm>
          <a:prstGeom prst="flowChartOr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" name="Flowchart: Or 40"/>
          <p:cNvSpPr/>
          <p:nvPr/>
        </p:nvSpPr>
        <p:spPr bwMode="auto">
          <a:xfrm>
            <a:off x="2336800" y="2933700"/>
            <a:ext cx="177800" cy="177800"/>
          </a:xfrm>
          <a:prstGeom prst="flowChartOr">
            <a:avLst/>
          </a:prstGeom>
          <a:solidFill>
            <a:schemeClr val="bg1">
              <a:lumMod val="85000"/>
            </a:schemeClr>
          </a:solidFill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42" name="Flowchart: Or 41"/>
          <p:cNvSpPr/>
          <p:nvPr/>
        </p:nvSpPr>
        <p:spPr bwMode="auto">
          <a:xfrm>
            <a:off x="2438400" y="2984500"/>
            <a:ext cx="177800" cy="177800"/>
          </a:xfrm>
          <a:prstGeom prst="flowChartOr">
            <a:avLst/>
          </a:prstGeom>
          <a:solidFill>
            <a:schemeClr val="bg1">
              <a:lumMod val="85000"/>
            </a:schemeClr>
          </a:solidFill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43" name="Flowchart: Or 42"/>
          <p:cNvSpPr/>
          <p:nvPr/>
        </p:nvSpPr>
        <p:spPr bwMode="auto">
          <a:xfrm>
            <a:off x="635000" y="4635500"/>
            <a:ext cx="177800" cy="177800"/>
          </a:xfrm>
          <a:prstGeom prst="flowChartOr">
            <a:avLst/>
          </a:prstGeom>
          <a:solidFill>
            <a:schemeClr val="bg1">
              <a:lumMod val="85000"/>
            </a:schemeClr>
          </a:solidFill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44" name="Flowchart: Or 43"/>
          <p:cNvSpPr/>
          <p:nvPr/>
        </p:nvSpPr>
        <p:spPr bwMode="auto">
          <a:xfrm>
            <a:off x="419100" y="4927600"/>
            <a:ext cx="177800" cy="177800"/>
          </a:xfrm>
          <a:prstGeom prst="flowChartOr">
            <a:avLst/>
          </a:prstGeom>
          <a:solidFill>
            <a:schemeClr val="bg1">
              <a:lumMod val="85000"/>
            </a:schemeClr>
          </a:solidFill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45" name="Flowchart: Or 44"/>
          <p:cNvSpPr/>
          <p:nvPr/>
        </p:nvSpPr>
        <p:spPr bwMode="auto">
          <a:xfrm>
            <a:off x="457200" y="4965700"/>
            <a:ext cx="177800" cy="177800"/>
          </a:xfrm>
          <a:prstGeom prst="flowChartOr">
            <a:avLst/>
          </a:prstGeom>
          <a:solidFill>
            <a:schemeClr val="bg1">
              <a:lumMod val="85000"/>
            </a:schemeClr>
          </a:solidFill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46" name="Flowchart: Or 45"/>
          <p:cNvSpPr/>
          <p:nvPr/>
        </p:nvSpPr>
        <p:spPr bwMode="auto">
          <a:xfrm>
            <a:off x="787400" y="4978400"/>
            <a:ext cx="177800" cy="177800"/>
          </a:xfrm>
          <a:prstGeom prst="flowChartOr">
            <a:avLst/>
          </a:prstGeom>
          <a:solidFill>
            <a:schemeClr val="bg1">
              <a:lumMod val="85000"/>
            </a:schemeClr>
          </a:solidFill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47" name="Flowchart: Or 46"/>
          <p:cNvSpPr/>
          <p:nvPr/>
        </p:nvSpPr>
        <p:spPr bwMode="auto">
          <a:xfrm>
            <a:off x="863600" y="5041900"/>
            <a:ext cx="177800" cy="177800"/>
          </a:xfrm>
          <a:prstGeom prst="flowChartOr">
            <a:avLst/>
          </a:prstGeom>
          <a:solidFill>
            <a:schemeClr val="bg1">
              <a:lumMod val="85000"/>
            </a:schemeClr>
          </a:solidFill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48" name="Flowchart: Or 47"/>
          <p:cNvSpPr/>
          <p:nvPr/>
        </p:nvSpPr>
        <p:spPr bwMode="auto">
          <a:xfrm>
            <a:off x="3111500" y="3594100"/>
            <a:ext cx="177800" cy="177800"/>
          </a:xfrm>
          <a:prstGeom prst="flowChartOr">
            <a:avLst/>
          </a:prstGeom>
          <a:solidFill>
            <a:schemeClr val="bg1">
              <a:lumMod val="85000"/>
            </a:schemeClr>
          </a:solidFill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49" name="Flowchart: Or 48"/>
          <p:cNvSpPr/>
          <p:nvPr/>
        </p:nvSpPr>
        <p:spPr bwMode="auto">
          <a:xfrm>
            <a:off x="3175000" y="3632200"/>
            <a:ext cx="177800" cy="177800"/>
          </a:xfrm>
          <a:prstGeom prst="flowChartOr">
            <a:avLst/>
          </a:prstGeom>
          <a:solidFill>
            <a:schemeClr val="bg1">
              <a:lumMod val="85000"/>
            </a:schemeClr>
          </a:solidFill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50" name="Flowchart: Or 49"/>
          <p:cNvSpPr/>
          <p:nvPr/>
        </p:nvSpPr>
        <p:spPr bwMode="auto">
          <a:xfrm>
            <a:off x="3098800" y="3657600"/>
            <a:ext cx="177800" cy="177800"/>
          </a:xfrm>
          <a:prstGeom prst="flowChartOr">
            <a:avLst/>
          </a:prstGeom>
          <a:solidFill>
            <a:schemeClr val="bg1">
              <a:lumMod val="85000"/>
            </a:schemeClr>
          </a:solidFill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51" name="Flowchart: Or 50"/>
          <p:cNvSpPr/>
          <p:nvPr/>
        </p:nvSpPr>
        <p:spPr bwMode="auto">
          <a:xfrm>
            <a:off x="3162300" y="3721100"/>
            <a:ext cx="177800" cy="177800"/>
          </a:xfrm>
          <a:prstGeom prst="flowChartOr">
            <a:avLst/>
          </a:prstGeom>
          <a:solidFill>
            <a:schemeClr val="bg1">
              <a:lumMod val="85000"/>
            </a:schemeClr>
          </a:solidFill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52" name="Flowchart: Or 51"/>
          <p:cNvSpPr/>
          <p:nvPr/>
        </p:nvSpPr>
        <p:spPr bwMode="auto">
          <a:xfrm>
            <a:off x="3492500" y="2908300"/>
            <a:ext cx="177800" cy="177800"/>
          </a:xfrm>
          <a:prstGeom prst="flowChartOr">
            <a:avLst/>
          </a:prstGeom>
          <a:solidFill>
            <a:schemeClr val="bg1">
              <a:lumMod val="85000"/>
            </a:schemeClr>
          </a:solidFill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53" name="Flowchart: Or 52"/>
          <p:cNvSpPr/>
          <p:nvPr/>
        </p:nvSpPr>
        <p:spPr bwMode="auto">
          <a:xfrm>
            <a:off x="3594100" y="3035300"/>
            <a:ext cx="177800" cy="177800"/>
          </a:xfrm>
          <a:prstGeom prst="flowChartOr">
            <a:avLst/>
          </a:prstGeom>
          <a:solidFill>
            <a:schemeClr val="bg1">
              <a:lumMod val="85000"/>
            </a:schemeClr>
          </a:solidFill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54" name="Flowchart: Or 53"/>
          <p:cNvSpPr/>
          <p:nvPr/>
        </p:nvSpPr>
        <p:spPr bwMode="auto">
          <a:xfrm>
            <a:off x="3898900" y="3708400"/>
            <a:ext cx="177800" cy="177800"/>
          </a:xfrm>
          <a:prstGeom prst="flowChartOr">
            <a:avLst/>
          </a:prstGeom>
          <a:solidFill>
            <a:schemeClr val="bg1">
              <a:lumMod val="85000"/>
            </a:schemeClr>
          </a:solidFill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55" name="Flowchart: Or 54"/>
          <p:cNvSpPr/>
          <p:nvPr/>
        </p:nvSpPr>
        <p:spPr bwMode="auto">
          <a:xfrm>
            <a:off x="3987800" y="3797300"/>
            <a:ext cx="177800" cy="177800"/>
          </a:xfrm>
          <a:prstGeom prst="flowChartOr">
            <a:avLst/>
          </a:prstGeom>
          <a:solidFill>
            <a:schemeClr val="bg1">
              <a:lumMod val="85000"/>
            </a:schemeClr>
          </a:solidFill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56" name="Flowchart: Or 55"/>
          <p:cNvSpPr/>
          <p:nvPr/>
        </p:nvSpPr>
        <p:spPr bwMode="auto">
          <a:xfrm>
            <a:off x="4127500" y="3695700"/>
            <a:ext cx="177800" cy="177800"/>
          </a:xfrm>
          <a:prstGeom prst="flowChartOr">
            <a:avLst/>
          </a:prstGeom>
          <a:solidFill>
            <a:schemeClr val="bg1">
              <a:lumMod val="85000"/>
            </a:schemeClr>
          </a:solidFill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57" name="Flowchart: Or 56"/>
          <p:cNvSpPr/>
          <p:nvPr/>
        </p:nvSpPr>
        <p:spPr bwMode="auto">
          <a:xfrm>
            <a:off x="4165600" y="3771900"/>
            <a:ext cx="177800" cy="177800"/>
          </a:xfrm>
          <a:prstGeom prst="flowChartOr">
            <a:avLst/>
          </a:prstGeom>
          <a:solidFill>
            <a:schemeClr val="bg1">
              <a:lumMod val="85000"/>
            </a:schemeClr>
          </a:solidFill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58" name="Flowchart: Or 57"/>
          <p:cNvSpPr/>
          <p:nvPr/>
        </p:nvSpPr>
        <p:spPr bwMode="auto">
          <a:xfrm>
            <a:off x="4191000" y="4953000"/>
            <a:ext cx="177800" cy="177800"/>
          </a:xfrm>
          <a:prstGeom prst="flowChartOr">
            <a:avLst/>
          </a:prstGeom>
          <a:solidFill>
            <a:schemeClr val="bg1">
              <a:lumMod val="85000"/>
            </a:schemeClr>
          </a:solidFill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59" name="Flowchart: Or 58"/>
          <p:cNvSpPr/>
          <p:nvPr/>
        </p:nvSpPr>
        <p:spPr bwMode="auto">
          <a:xfrm>
            <a:off x="4203700" y="5041900"/>
            <a:ext cx="177800" cy="177800"/>
          </a:xfrm>
          <a:prstGeom prst="flowChartOr">
            <a:avLst/>
          </a:prstGeom>
          <a:solidFill>
            <a:schemeClr val="bg1">
              <a:lumMod val="85000"/>
            </a:schemeClr>
          </a:solidFill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60" name="Flowchart: Or 59"/>
          <p:cNvSpPr/>
          <p:nvPr/>
        </p:nvSpPr>
        <p:spPr bwMode="auto">
          <a:xfrm>
            <a:off x="4381500" y="2133600"/>
            <a:ext cx="177800" cy="177800"/>
          </a:xfrm>
          <a:prstGeom prst="flowChartOr">
            <a:avLst/>
          </a:prstGeom>
          <a:solidFill>
            <a:schemeClr val="bg1">
              <a:lumMod val="85000"/>
            </a:schemeClr>
          </a:solidFill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61" name="Flowchart: Or 60"/>
          <p:cNvSpPr/>
          <p:nvPr/>
        </p:nvSpPr>
        <p:spPr bwMode="auto">
          <a:xfrm>
            <a:off x="4406900" y="2209800"/>
            <a:ext cx="177800" cy="177800"/>
          </a:xfrm>
          <a:prstGeom prst="flowChartOr">
            <a:avLst/>
          </a:prstGeom>
          <a:solidFill>
            <a:schemeClr val="bg1">
              <a:lumMod val="85000"/>
            </a:schemeClr>
          </a:solidFill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62" name="Flowchart: Or 61"/>
          <p:cNvSpPr/>
          <p:nvPr/>
        </p:nvSpPr>
        <p:spPr bwMode="auto">
          <a:xfrm>
            <a:off x="3568700" y="2921000"/>
            <a:ext cx="177800" cy="177800"/>
          </a:xfrm>
          <a:prstGeom prst="flowChartOr">
            <a:avLst/>
          </a:prstGeom>
          <a:solidFill>
            <a:schemeClr val="bg1">
              <a:lumMod val="85000"/>
            </a:schemeClr>
          </a:solidFill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63" name="Flowchart: Or 62"/>
          <p:cNvSpPr/>
          <p:nvPr/>
        </p:nvSpPr>
        <p:spPr bwMode="auto">
          <a:xfrm>
            <a:off x="3708400" y="3098800"/>
            <a:ext cx="177800" cy="177800"/>
          </a:xfrm>
          <a:prstGeom prst="flowChartOr">
            <a:avLst/>
          </a:prstGeom>
          <a:solidFill>
            <a:schemeClr val="bg1">
              <a:lumMod val="85000"/>
            </a:schemeClr>
          </a:solidFill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9280" name="TextBox 63"/>
          <p:cNvSpPr txBox="1">
            <a:spLocks noChangeArrowheads="1"/>
          </p:cNvSpPr>
          <p:nvPr/>
        </p:nvSpPr>
        <p:spPr bwMode="auto">
          <a:xfrm rot="-781299">
            <a:off x="998538" y="2544763"/>
            <a:ext cx="10033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Sidewalk</a:t>
            </a:r>
          </a:p>
        </p:txBody>
      </p:sp>
      <p:sp>
        <p:nvSpPr>
          <p:cNvPr id="65" name="Flowchart: Or 64"/>
          <p:cNvSpPr/>
          <p:nvPr/>
        </p:nvSpPr>
        <p:spPr bwMode="auto">
          <a:xfrm>
            <a:off x="7072313" y="5803900"/>
            <a:ext cx="177800" cy="177800"/>
          </a:xfrm>
          <a:prstGeom prst="flowChartOr">
            <a:avLst/>
          </a:prstGeom>
          <a:solidFill>
            <a:schemeClr val="bg1">
              <a:lumMod val="85000"/>
            </a:schemeClr>
          </a:solidFill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5051425" y="2266950"/>
            <a:ext cx="34369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Soil Boring Locations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29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0" grpId="0" animBg="1"/>
      <p:bldP spid="6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" y="769959"/>
            <a:ext cx="9143999" cy="6088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2590800" y="4876800"/>
            <a:ext cx="1371600" cy="152400"/>
          </a:xfrm>
          <a:prstGeom prst="rect">
            <a:avLst/>
          </a:prstGeom>
          <a:solidFill>
            <a:srgbClr val="FFFF00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Soil Boring Investigation</a:t>
            </a:r>
          </a:p>
        </p:txBody>
      </p:sp>
      <p:pic>
        <p:nvPicPr>
          <p:cNvPr id="10244" name="Picture 5" descr="IMG_3897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9938" y="1860550"/>
            <a:ext cx="4564062" cy="342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6" descr="IMG_3835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746250"/>
            <a:ext cx="4699000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6" name="TextBox 7"/>
          <p:cNvSpPr txBox="1">
            <a:spLocks noChangeArrowheads="1"/>
          </p:cNvSpPr>
          <p:nvPr/>
        </p:nvSpPr>
        <p:spPr bwMode="auto">
          <a:xfrm>
            <a:off x="882650" y="4686300"/>
            <a:ext cx="22812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Geoprobe Rig</a:t>
            </a:r>
          </a:p>
        </p:txBody>
      </p:sp>
      <p:sp>
        <p:nvSpPr>
          <p:cNvPr id="10247" name="TextBox 8"/>
          <p:cNvSpPr txBox="1">
            <a:spLocks noChangeArrowheads="1"/>
          </p:cNvSpPr>
          <p:nvPr/>
        </p:nvSpPr>
        <p:spPr bwMode="auto">
          <a:xfrm rot="2289482">
            <a:off x="6284913" y="4203700"/>
            <a:ext cx="15589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Soil Core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3892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IMG_389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0"/>
            <a:ext cx="5867400" cy="689570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629400" y="14478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DNAPL stained purple by Sudan Dye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rot="5400000">
            <a:off x="4419600" y="2133600"/>
            <a:ext cx="2133600" cy="2133600"/>
          </a:xfrm>
          <a:prstGeom prst="straightConnector1">
            <a:avLst/>
          </a:prstGeom>
          <a:ln w="57150">
            <a:solidFill>
              <a:srgbClr val="CC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5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91660" y="386863"/>
            <a:ext cx="30524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Conclusions: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5815" y="1348154"/>
            <a:ext cx="83233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>
              <a:buFont typeface="Arial" pitchFamily="34" charset="0"/>
              <a:buChar char="•"/>
            </a:pPr>
            <a:r>
              <a:rPr lang="en-US" sz="2400" dirty="0"/>
              <a:t>MIP is able to identify potential DNAPL areas at high resolution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0984" y="2434492"/>
            <a:ext cx="83233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>
              <a:buFont typeface="Arial" pitchFamily="34" charset="0"/>
              <a:buChar char="•"/>
            </a:pPr>
            <a:r>
              <a:rPr lang="en-US" sz="2400" dirty="0"/>
              <a:t>Soil analysis confirmed areas with High CE concentration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6153" y="3520830"/>
            <a:ext cx="83233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>
              <a:buFont typeface="Arial" pitchFamily="34" charset="0"/>
              <a:buChar char="•"/>
            </a:pPr>
            <a:r>
              <a:rPr lang="en-US" sz="2400" dirty="0"/>
              <a:t>Sudan DYE analysis confirmed CEs are present as TCE DNAPL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br>
              <a:rPr lang="en-US" sz="2800" b="0">
                <a:effectLst/>
              </a:rPr>
            </a:br>
            <a:endParaRPr lang="en-US" sz="2800">
              <a:effectLst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609600" y="1600200"/>
            <a:ext cx="8153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20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887812" name="Text Box 4"/>
          <p:cNvSpPr txBox="1">
            <a:spLocks noChangeArrowheads="1"/>
          </p:cNvSpPr>
          <p:nvPr/>
        </p:nvSpPr>
        <p:spPr bwMode="auto">
          <a:xfrm>
            <a:off x="304800" y="1143000"/>
            <a:ext cx="8534400" cy="141577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en-US" sz="2800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en-US" sz="30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Plume 4-1</a:t>
            </a:r>
            <a:r>
              <a:rPr lang="en-US" sz="1600" b="0" dirty="0"/>
              <a:t> </a:t>
            </a:r>
            <a:r>
              <a:rPr lang="en-US" sz="30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DNAPL Investigation</a:t>
            </a:r>
          </a:p>
          <a:p>
            <a:pPr algn="ctr">
              <a:defRPr/>
            </a:pPr>
            <a:r>
              <a:rPr lang="en-US" sz="28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Alameda Point, Alameda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D9A7275-3221-4647-945A-B67E07AAF849}" type="slidenum">
              <a:rPr lang="en-US" smtClean="0"/>
              <a:pPr/>
              <a:t>3</a:t>
            </a:fld>
            <a:r>
              <a:rPr lang="en-US"/>
              <a:t>                       Alameda Point  BCT Meeting</a:t>
            </a:r>
          </a:p>
          <a:p>
            <a:endParaRPr lang="en-US"/>
          </a:p>
        </p:txBody>
      </p:sp>
      <p:pic>
        <p:nvPicPr>
          <p:cNvPr id="4099" name="Picture 3" descr="Alameda medium pic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379538"/>
            <a:ext cx="9159875" cy="547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ounded Rectangle 6"/>
          <p:cNvSpPr>
            <a:spLocks noChangeArrowheads="1"/>
          </p:cNvSpPr>
          <p:nvPr/>
        </p:nvSpPr>
        <p:spPr bwMode="auto">
          <a:xfrm>
            <a:off x="4137025" y="3948113"/>
            <a:ext cx="782638" cy="623887"/>
          </a:xfrm>
          <a:prstGeom prst="roundRect">
            <a:avLst>
              <a:gd name="adj" fmla="val 16667"/>
            </a:avLst>
          </a:prstGeom>
          <a:noFill/>
          <a:ln w="57150" algn="ctr">
            <a:solidFill>
              <a:srgbClr val="FFFF00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6" name="Picture 5" descr="Alameda medium pic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450975"/>
            <a:ext cx="9144000" cy="540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ounded Rectangle 7"/>
          <p:cNvSpPr>
            <a:spLocks noChangeArrowheads="1"/>
          </p:cNvSpPr>
          <p:nvPr/>
        </p:nvSpPr>
        <p:spPr bwMode="auto">
          <a:xfrm>
            <a:off x="3889375" y="2582863"/>
            <a:ext cx="1320800" cy="930275"/>
          </a:xfrm>
          <a:prstGeom prst="roundRect">
            <a:avLst>
              <a:gd name="adj" fmla="val 16667"/>
            </a:avLst>
          </a:prstGeom>
          <a:noFill/>
          <a:ln w="76200" algn="ctr">
            <a:solidFill>
              <a:srgbClr val="FFFF00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3" name="Picture 2" descr="Site close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422400"/>
            <a:ext cx="9144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444500" y="444500"/>
            <a:ext cx="8229600" cy="1143000"/>
          </a:xfrm>
          <a:prstGeom prst="rect">
            <a:avLst/>
          </a:prstGeom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US" sz="2800" b="1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Site 4-1 Location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879600" y="1917700"/>
            <a:ext cx="5854700" cy="4343400"/>
          </a:xfrm>
          <a:prstGeom prst="rect">
            <a:avLst/>
          </a:prstGeom>
          <a:noFill/>
          <a:ln w="57150" algn="ctr">
            <a:solidFill>
              <a:srgbClr val="FFFF00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094163" y="4597400"/>
            <a:ext cx="18780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Study Area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000"/>
                            </p:stCondLst>
                            <p:childTnLst>
                              <p:par>
                                <p:cTn id="1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157 L 0 0.00138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 animBg="1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 sz="2800" dirty="0">
                <a:effectLst/>
              </a:rPr>
              <a:t>DNAPL Evaluation Tasks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49923" y="1461476"/>
            <a:ext cx="7356231" cy="3762375"/>
          </a:xfrm>
          <a:noFill/>
        </p:spPr>
        <p:txBody>
          <a:bodyPr>
            <a:noAutofit/>
          </a:bodyPr>
          <a:lstStyle/>
          <a:p>
            <a:pPr marL="339725" indent="-282575">
              <a:buSzPct val="130000"/>
              <a:buFontTx/>
              <a:buNone/>
            </a:pPr>
            <a:endParaRPr lang="en-US" sz="2400" b="1" dirty="0">
              <a:latin typeface="Arial" pitchFamily="34" charset="0"/>
            </a:endParaRPr>
          </a:p>
          <a:p>
            <a:pPr marL="339725" indent="-282575">
              <a:buSzPct val="130000"/>
            </a:pPr>
            <a:r>
              <a:rPr lang="en-US" sz="2400" b="1" dirty="0">
                <a:latin typeface="Arial" pitchFamily="34" charset="0"/>
              </a:rPr>
              <a:t>Membrane Interface Probes (MIP)</a:t>
            </a:r>
          </a:p>
          <a:p>
            <a:pPr marL="339725" indent="-282575">
              <a:buSzPct val="130000"/>
            </a:pPr>
            <a:endParaRPr lang="en-US" sz="2400" b="1" dirty="0">
              <a:latin typeface="Arial" pitchFamily="34" charset="0"/>
            </a:endParaRPr>
          </a:p>
          <a:p>
            <a:pPr marL="339725" indent="-282575">
              <a:buSzPct val="130000"/>
            </a:pPr>
            <a:r>
              <a:rPr lang="en-US" sz="2400" b="1" dirty="0">
                <a:latin typeface="Arial" pitchFamily="34" charset="0"/>
              </a:rPr>
              <a:t>Continuous core soil sampling</a:t>
            </a:r>
          </a:p>
          <a:p>
            <a:pPr marL="339725" indent="-282575">
              <a:buSzPct val="130000"/>
            </a:pPr>
            <a:endParaRPr lang="en-US" sz="2400" b="1" dirty="0">
              <a:latin typeface="Arial" pitchFamily="34" charset="0"/>
            </a:endParaRPr>
          </a:p>
          <a:p>
            <a:pPr marL="339725" indent="-282575">
              <a:buSzPct val="130000"/>
            </a:pPr>
            <a:r>
              <a:rPr lang="en-US" sz="2400" b="1" dirty="0">
                <a:latin typeface="Arial" pitchFamily="34" charset="0"/>
              </a:rPr>
              <a:t>Identified source zone</a:t>
            </a:r>
          </a:p>
          <a:p>
            <a:pPr marL="339725" indent="-282575">
              <a:buSzPct val="130000"/>
            </a:pPr>
            <a:endParaRPr lang="en-US" sz="2400" b="1" dirty="0">
              <a:latin typeface="Arial" pitchFamily="34" charset="0"/>
            </a:endParaRPr>
          </a:p>
          <a:p>
            <a:pPr marL="339725" indent="-282575">
              <a:buSzPct val="130000"/>
            </a:pPr>
            <a:r>
              <a:rPr lang="en-US" sz="2400" b="1" dirty="0">
                <a:latin typeface="Arial" pitchFamily="34" charset="0"/>
              </a:rPr>
              <a:t>Install Groundwater Recirculation System</a:t>
            </a:r>
          </a:p>
          <a:p>
            <a:pPr marL="339725" indent="-282575">
              <a:buSzPct val="130000"/>
            </a:pPr>
            <a:endParaRPr lang="en-US" sz="2400" b="1" dirty="0">
              <a:latin typeface="Arial" pitchFamily="34" charset="0"/>
            </a:endParaRPr>
          </a:p>
          <a:p>
            <a:pPr marL="339725" indent="-282575">
              <a:buSzPct val="130000"/>
            </a:pPr>
            <a:r>
              <a:rPr lang="en-US" sz="2400" b="1" dirty="0">
                <a:latin typeface="Arial" pitchFamily="34" charset="0"/>
              </a:rPr>
              <a:t>Conduct Partitioning </a:t>
            </a:r>
            <a:r>
              <a:rPr lang="en-US" sz="2400" b="1" dirty="0" err="1">
                <a:latin typeface="Arial" pitchFamily="34" charset="0"/>
              </a:rPr>
              <a:t>Interwell</a:t>
            </a:r>
            <a:r>
              <a:rPr lang="en-US" sz="2400" b="1" dirty="0">
                <a:latin typeface="Arial" pitchFamily="34" charset="0"/>
              </a:rPr>
              <a:t> Tracer Tests. </a:t>
            </a:r>
          </a:p>
          <a:p>
            <a:pPr marL="339725" indent="-282575">
              <a:buSzPct val="130000"/>
            </a:pPr>
            <a:endParaRPr lang="en-US" sz="2400" b="1" dirty="0">
              <a:latin typeface="Arial" pitchFamily="34" charset="0"/>
            </a:endParaRPr>
          </a:p>
          <a:p>
            <a:pPr marL="339725" indent="-282575">
              <a:buSzPct val="130000"/>
            </a:pPr>
            <a:endParaRPr lang="en-US" sz="2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76" descr="Site close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422400"/>
            <a:ext cx="9144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" name="Freeform 77"/>
          <p:cNvSpPr/>
          <p:nvPr/>
        </p:nvSpPr>
        <p:spPr bwMode="auto">
          <a:xfrm>
            <a:off x="-121920" y="1438656"/>
            <a:ext cx="6332030" cy="4584192"/>
          </a:xfrm>
          <a:custGeom>
            <a:avLst/>
            <a:gdLst>
              <a:gd name="connsiteX0" fmla="*/ 73152 w 6339840"/>
              <a:gd name="connsiteY0" fmla="*/ 0 h 4572000"/>
              <a:gd name="connsiteX1" fmla="*/ 999744 w 6339840"/>
              <a:gd name="connsiteY1" fmla="*/ 12192 h 4572000"/>
              <a:gd name="connsiteX2" fmla="*/ 1767840 w 6339840"/>
              <a:gd name="connsiteY2" fmla="*/ 475488 h 4572000"/>
              <a:gd name="connsiteX3" fmla="*/ 3474720 w 6339840"/>
              <a:gd name="connsiteY3" fmla="*/ 792480 h 4572000"/>
              <a:gd name="connsiteX4" fmla="*/ 5900928 w 6339840"/>
              <a:gd name="connsiteY4" fmla="*/ 1780032 h 4572000"/>
              <a:gd name="connsiteX5" fmla="*/ 6339840 w 6339840"/>
              <a:gd name="connsiteY5" fmla="*/ 3035808 h 4572000"/>
              <a:gd name="connsiteX6" fmla="*/ 5669280 w 6339840"/>
              <a:gd name="connsiteY6" fmla="*/ 4206240 h 4572000"/>
              <a:gd name="connsiteX7" fmla="*/ 4584192 w 6339840"/>
              <a:gd name="connsiteY7" fmla="*/ 4413504 h 4572000"/>
              <a:gd name="connsiteX8" fmla="*/ 2938272 w 6339840"/>
              <a:gd name="connsiteY8" fmla="*/ 4279392 h 4572000"/>
              <a:gd name="connsiteX9" fmla="*/ 0 w 6339840"/>
              <a:gd name="connsiteY9" fmla="*/ 4572000 h 4572000"/>
              <a:gd name="connsiteX10" fmla="*/ 73152 w 6339840"/>
              <a:gd name="connsiteY10" fmla="*/ 0 h 4572000"/>
              <a:gd name="connsiteX0" fmla="*/ 24384 w 6339840"/>
              <a:gd name="connsiteY0" fmla="*/ 0 h 4584192"/>
              <a:gd name="connsiteX1" fmla="*/ 999744 w 6339840"/>
              <a:gd name="connsiteY1" fmla="*/ 24384 h 4584192"/>
              <a:gd name="connsiteX2" fmla="*/ 1767840 w 6339840"/>
              <a:gd name="connsiteY2" fmla="*/ 487680 h 4584192"/>
              <a:gd name="connsiteX3" fmla="*/ 3474720 w 6339840"/>
              <a:gd name="connsiteY3" fmla="*/ 804672 h 4584192"/>
              <a:gd name="connsiteX4" fmla="*/ 5900928 w 6339840"/>
              <a:gd name="connsiteY4" fmla="*/ 1792224 h 4584192"/>
              <a:gd name="connsiteX5" fmla="*/ 6339840 w 6339840"/>
              <a:gd name="connsiteY5" fmla="*/ 3048000 h 4584192"/>
              <a:gd name="connsiteX6" fmla="*/ 5669280 w 6339840"/>
              <a:gd name="connsiteY6" fmla="*/ 4218432 h 4584192"/>
              <a:gd name="connsiteX7" fmla="*/ 4584192 w 6339840"/>
              <a:gd name="connsiteY7" fmla="*/ 4425696 h 4584192"/>
              <a:gd name="connsiteX8" fmla="*/ 2938272 w 6339840"/>
              <a:gd name="connsiteY8" fmla="*/ 4291584 h 4584192"/>
              <a:gd name="connsiteX9" fmla="*/ 0 w 6339840"/>
              <a:gd name="connsiteY9" fmla="*/ 4584192 h 4584192"/>
              <a:gd name="connsiteX10" fmla="*/ 24384 w 6339840"/>
              <a:gd name="connsiteY10" fmla="*/ 0 h 4584192"/>
              <a:gd name="connsiteX0" fmla="*/ 24384 w 6339840"/>
              <a:gd name="connsiteY0" fmla="*/ 0 h 4584192"/>
              <a:gd name="connsiteX1" fmla="*/ 999744 w 6339840"/>
              <a:gd name="connsiteY1" fmla="*/ 24384 h 4584192"/>
              <a:gd name="connsiteX2" fmla="*/ 1767840 w 6339840"/>
              <a:gd name="connsiteY2" fmla="*/ 487680 h 4584192"/>
              <a:gd name="connsiteX3" fmla="*/ 3474720 w 6339840"/>
              <a:gd name="connsiteY3" fmla="*/ 804672 h 4584192"/>
              <a:gd name="connsiteX4" fmla="*/ 5620512 w 6339840"/>
              <a:gd name="connsiteY4" fmla="*/ 1645920 h 4584192"/>
              <a:gd name="connsiteX5" fmla="*/ 5900928 w 6339840"/>
              <a:gd name="connsiteY5" fmla="*/ 1792224 h 4584192"/>
              <a:gd name="connsiteX6" fmla="*/ 6339840 w 6339840"/>
              <a:gd name="connsiteY6" fmla="*/ 3048000 h 4584192"/>
              <a:gd name="connsiteX7" fmla="*/ 5669280 w 6339840"/>
              <a:gd name="connsiteY7" fmla="*/ 4218432 h 4584192"/>
              <a:gd name="connsiteX8" fmla="*/ 4584192 w 6339840"/>
              <a:gd name="connsiteY8" fmla="*/ 4425696 h 4584192"/>
              <a:gd name="connsiteX9" fmla="*/ 2938272 w 6339840"/>
              <a:gd name="connsiteY9" fmla="*/ 4291584 h 4584192"/>
              <a:gd name="connsiteX10" fmla="*/ 0 w 6339840"/>
              <a:gd name="connsiteY10" fmla="*/ 4584192 h 4584192"/>
              <a:gd name="connsiteX11" fmla="*/ 24384 w 6339840"/>
              <a:gd name="connsiteY11" fmla="*/ 0 h 4584192"/>
              <a:gd name="connsiteX0" fmla="*/ 24384 w 6339840"/>
              <a:gd name="connsiteY0" fmla="*/ 0 h 4584192"/>
              <a:gd name="connsiteX1" fmla="*/ 999744 w 6339840"/>
              <a:gd name="connsiteY1" fmla="*/ 24384 h 4584192"/>
              <a:gd name="connsiteX2" fmla="*/ 1767840 w 6339840"/>
              <a:gd name="connsiteY2" fmla="*/ 487680 h 4584192"/>
              <a:gd name="connsiteX3" fmla="*/ 3474720 w 6339840"/>
              <a:gd name="connsiteY3" fmla="*/ 804672 h 4584192"/>
              <a:gd name="connsiteX4" fmla="*/ 5620512 w 6339840"/>
              <a:gd name="connsiteY4" fmla="*/ 1645920 h 4584192"/>
              <a:gd name="connsiteX5" fmla="*/ 5900928 w 6339840"/>
              <a:gd name="connsiteY5" fmla="*/ 1792224 h 4584192"/>
              <a:gd name="connsiteX6" fmla="*/ 5998464 w 6339840"/>
              <a:gd name="connsiteY6" fmla="*/ 2182368 h 4584192"/>
              <a:gd name="connsiteX7" fmla="*/ 6339840 w 6339840"/>
              <a:gd name="connsiteY7" fmla="*/ 3048000 h 4584192"/>
              <a:gd name="connsiteX8" fmla="*/ 5669280 w 6339840"/>
              <a:gd name="connsiteY8" fmla="*/ 4218432 h 4584192"/>
              <a:gd name="connsiteX9" fmla="*/ 4584192 w 6339840"/>
              <a:gd name="connsiteY9" fmla="*/ 4425696 h 4584192"/>
              <a:gd name="connsiteX10" fmla="*/ 2938272 w 6339840"/>
              <a:gd name="connsiteY10" fmla="*/ 4291584 h 4584192"/>
              <a:gd name="connsiteX11" fmla="*/ 0 w 6339840"/>
              <a:gd name="connsiteY11" fmla="*/ 4584192 h 4584192"/>
              <a:gd name="connsiteX12" fmla="*/ 24384 w 6339840"/>
              <a:gd name="connsiteY12" fmla="*/ 0 h 4584192"/>
              <a:gd name="connsiteX0" fmla="*/ 24384 w 6339840"/>
              <a:gd name="connsiteY0" fmla="*/ 0 h 4584192"/>
              <a:gd name="connsiteX1" fmla="*/ 999744 w 6339840"/>
              <a:gd name="connsiteY1" fmla="*/ 24384 h 4584192"/>
              <a:gd name="connsiteX2" fmla="*/ 1767840 w 6339840"/>
              <a:gd name="connsiteY2" fmla="*/ 487680 h 4584192"/>
              <a:gd name="connsiteX3" fmla="*/ 3474720 w 6339840"/>
              <a:gd name="connsiteY3" fmla="*/ 804672 h 4584192"/>
              <a:gd name="connsiteX4" fmla="*/ 5620512 w 6339840"/>
              <a:gd name="connsiteY4" fmla="*/ 1645920 h 4584192"/>
              <a:gd name="connsiteX5" fmla="*/ 5900928 w 6339840"/>
              <a:gd name="connsiteY5" fmla="*/ 1792224 h 4584192"/>
              <a:gd name="connsiteX6" fmla="*/ 5998464 w 6339840"/>
              <a:gd name="connsiteY6" fmla="*/ 2182368 h 4584192"/>
              <a:gd name="connsiteX7" fmla="*/ 6339840 w 6339840"/>
              <a:gd name="connsiteY7" fmla="*/ 3048000 h 4584192"/>
              <a:gd name="connsiteX8" fmla="*/ 5669280 w 6339840"/>
              <a:gd name="connsiteY8" fmla="*/ 4218432 h 4584192"/>
              <a:gd name="connsiteX9" fmla="*/ 4584192 w 6339840"/>
              <a:gd name="connsiteY9" fmla="*/ 4425696 h 4584192"/>
              <a:gd name="connsiteX10" fmla="*/ 2938272 w 6339840"/>
              <a:gd name="connsiteY10" fmla="*/ 4291584 h 4584192"/>
              <a:gd name="connsiteX11" fmla="*/ 0 w 6339840"/>
              <a:gd name="connsiteY11" fmla="*/ 4584192 h 4584192"/>
              <a:gd name="connsiteX12" fmla="*/ 24384 w 6339840"/>
              <a:gd name="connsiteY12" fmla="*/ 0 h 4584192"/>
              <a:gd name="connsiteX0" fmla="*/ 24384 w 6339840"/>
              <a:gd name="connsiteY0" fmla="*/ 0 h 4584192"/>
              <a:gd name="connsiteX1" fmla="*/ 999744 w 6339840"/>
              <a:gd name="connsiteY1" fmla="*/ 24384 h 4584192"/>
              <a:gd name="connsiteX2" fmla="*/ 1767840 w 6339840"/>
              <a:gd name="connsiteY2" fmla="*/ 487680 h 4584192"/>
              <a:gd name="connsiteX3" fmla="*/ 3474720 w 6339840"/>
              <a:gd name="connsiteY3" fmla="*/ 804672 h 4584192"/>
              <a:gd name="connsiteX4" fmla="*/ 5620512 w 6339840"/>
              <a:gd name="connsiteY4" fmla="*/ 1645920 h 4584192"/>
              <a:gd name="connsiteX5" fmla="*/ 5900928 w 6339840"/>
              <a:gd name="connsiteY5" fmla="*/ 1792224 h 4584192"/>
              <a:gd name="connsiteX6" fmla="*/ 6181344 w 6339840"/>
              <a:gd name="connsiteY6" fmla="*/ 2182368 h 4584192"/>
              <a:gd name="connsiteX7" fmla="*/ 6339840 w 6339840"/>
              <a:gd name="connsiteY7" fmla="*/ 3048000 h 4584192"/>
              <a:gd name="connsiteX8" fmla="*/ 5669280 w 6339840"/>
              <a:gd name="connsiteY8" fmla="*/ 4218432 h 4584192"/>
              <a:gd name="connsiteX9" fmla="*/ 4584192 w 6339840"/>
              <a:gd name="connsiteY9" fmla="*/ 4425696 h 4584192"/>
              <a:gd name="connsiteX10" fmla="*/ 2938272 w 6339840"/>
              <a:gd name="connsiteY10" fmla="*/ 4291584 h 4584192"/>
              <a:gd name="connsiteX11" fmla="*/ 0 w 6339840"/>
              <a:gd name="connsiteY11" fmla="*/ 4584192 h 4584192"/>
              <a:gd name="connsiteX12" fmla="*/ 24384 w 6339840"/>
              <a:gd name="connsiteY12" fmla="*/ 0 h 4584192"/>
              <a:gd name="connsiteX0" fmla="*/ 24384 w 6339840"/>
              <a:gd name="connsiteY0" fmla="*/ 0 h 4584192"/>
              <a:gd name="connsiteX1" fmla="*/ 999744 w 6339840"/>
              <a:gd name="connsiteY1" fmla="*/ 24384 h 4584192"/>
              <a:gd name="connsiteX2" fmla="*/ 1767840 w 6339840"/>
              <a:gd name="connsiteY2" fmla="*/ 487680 h 4584192"/>
              <a:gd name="connsiteX3" fmla="*/ 3474720 w 6339840"/>
              <a:gd name="connsiteY3" fmla="*/ 804672 h 4584192"/>
              <a:gd name="connsiteX4" fmla="*/ 5620512 w 6339840"/>
              <a:gd name="connsiteY4" fmla="*/ 1645920 h 4584192"/>
              <a:gd name="connsiteX5" fmla="*/ 5900928 w 6339840"/>
              <a:gd name="connsiteY5" fmla="*/ 1792224 h 4584192"/>
              <a:gd name="connsiteX6" fmla="*/ 6181344 w 6339840"/>
              <a:gd name="connsiteY6" fmla="*/ 2182368 h 4584192"/>
              <a:gd name="connsiteX7" fmla="*/ 6339840 w 6339840"/>
              <a:gd name="connsiteY7" fmla="*/ 3048000 h 4584192"/>
              <a:gd name="connsiteX8" fmla="*/ 5669280 w 6339840"/>
              <a:gd name="connsiteY8" fmla="*/ 4218432 h 4584192"/>
              <a:gd name="connsiteX9" fmla="*/ 4584192 w 6339840"/>
              <a:gd name="connsiteY9" fmla="*/ 4425696 h 4584192"/>
              <a:gd name="connsiteX10" fmla="*/ 2938272 w 6339840"/>
              <a:gd name="connsiteY10" fmla="*/ 4291584 h 4584192"/>
              <a:gd name="connsiteX11" fmla="*/ 0 w 6339840"/>
              <a:gd name="connsiteY11" fmla="*/ 4584192 h 4584192"/>
              <a:gd name="connsiteX12" fmla="*/ 24384 w 6339840"/>
              <a:gd name="connsiteY12" fmla="*/ 0 h 4584192"/>
              <a:gd name="connsiteX0" fmla="*/ 24384 w 6339840"/>
              <a:gd name="connsiteY0" fmla="*/ 0 h 4584192"/>
              <a:gd name="connsiteX1" fmla="*/ 999744 w 6339840"/>
              <a:gd name="connsiteY1" fmla="*/ 24384 h 4584192"/>
              <a:gd name="connsiteX2" fmla="*/ 1767840 w 6339840"/>
              <a:gd name="connsiteY2" fmla="*/ 487680 h 4584192"/>
              <a:gd name="connsiteX3" fmla="*/ 3474720 w 6339840"/>
              <a:gd name="connsiteY3" fmla="*/ 804672 h 4584192"/>
              <a:gd name="connsiteX4" fmla="*/ 4913376 w 6339840"/>
              <a:gd name="connsiteY4" fmla="*/ 1389888 h 4584192"/>
              <a:gd name="connsiteX5" fmla="*/ 5620512 w 6339840"/>
              <a:gd name="connsiteY5" fmla="*/ 1645920 h 4584192"/>
              <a:gd name="connsiteX6" fmla="*/ 5900928 w 6339840"/>
              <a:gd name="connsiteY6" fmla="*/ 1792224 h 4584192"/>
              <a:gd name="connsiteX7" fmla="*/ 6181344 w 6339840"/>
              <a:gd name="connsiteY7" fmla="*/ 2182368 h 4584192"/>
              <a:gd name="connsiteX8" fmla="*/ 6339840 w 6339840"/>
              <a:gd name="connsiteY8" fmla="*/ 3048000 h 4584192"/>
              <a:gd name="connsiteX9" fmla="*/ 5669280 w 6339840"/>
              <a:gd name="connsiteY9" fmla="*/ 4218432 h 4584192"/>
              <a:gd name="connsiteX10" fmla="*/ 4584192 w 6339840"/>
              <a:gd name="connsiteY10" fmla="*/ 4425696 h 4584192"/>
              <a:gd name="connsiteX11" fmla="*/ 2938272 w 6339840"/>
              <a:gd name="connsiteY11" fmla="*/ 4291584 h 4584192"/>
              <a:gd name="connsiteX12" fmla="*/ 0 w 6339840"/>
              <a:gd name="connsiteY12" fmla="*/ 4584192 h 4584192"/>
              <a:gd name="connsiteX13" fmla="*/ 24384 w 6339840"/>
              <a:gd name="connsiteY13" fmla="*/ 0 h 4584192"/>
              <a:gd name="connsiteX0" fmla="*/ 24384 w 6339840"/>
              <a:gd name="connsiteY0" fmla="*/ 0 h 4584192"/>
              <a:gd name="connsiteX1" fmla="*/ 999744 w 6339840"/>
              <a:gd name="connsiteY1" fmla="*/ 24384 h 4584192"/>
              <a:gd name="connsiteX2" fmla="*/ 1767840 w 6339840"/>
              <a:gd name="connsiteY2" fmla="*/ 487680 h 4584192"/>
              <a:gd name="connsiteX3" fmla="*/ 2999232 w 6339840"/>
              <a:gd name="connsiteY3" fmla="*/ 743712 h 4584192"/>
              <a:gd name="connsiteX4" fmla="*/ 3474720 w 6339840"/>
              <a:gd name="connsiteY4" fmla="*/ 804672 h 4584192"/>
              <a:gd name="connsiteX5" fmla="*/ 4913376 w 6339840"/>
              <a:gd name="connsiteY5" fmla="*/ 1389888 h 4584192"/>
              <a:gd name="connsiteX6" fmla="*/ 5620512 w 6339840"/>
              <a:gd name="connsiteY6" fmla="*/ 1645920 h 4584192"/>
              <a:gd name="connsiteX7" fmla="*/ 5900928 w 6339840"/>
              <a:gd name="connsiteY7" fmla="*/ 1792224 h 4584192"/>
              <a:gd name="connsiteX8" fmla="*/ 6181344 w 6339840"/>
              <a:gd name="connsiteY8" fmla="*/ 2182368 h 4584192"/>
              <a:gd name="connsiteX9" fmla="*/ 6339840 w 6339840"/>
              <a:gd name="connsiteY9" fmla="*/ 3048000 h 4584192"/>
              <a:gd name="connsiteX10" fmla="*/ 5669280 w 6339840"/>
              <a:gd name="connsiteY10" fmla="*/ 4218432 h 4584192"/>
              <a:gd name="connsiteX11" fmla="*/ 4584192 w 6339840"/>
              <a:gd name="connsiteY11" fmla="*/ 4425696 h 4584192"/>
              <a:gd name="connsiteX12" fmla="*/ 2938272 w 6339840"/>
              <a:gd name="connsiteY12" fmla="*/ 4291584 h 4584192"/>
              <a:gd name="connsiteX13" fmla="*/ 0 w 6339840"/>
              <a:gd name="connsiteY13" fmla="*/ 4584192 h 4584192"/>
              <a:gd name="connsiteX14" fmla="*/ 24384 w 6339840"/>
              <a:gd name="connsiteY14" fmla="*/ 0 h 4584192"/>
              <a:gd name="connsiteX0" fmla="*/ 24384 w 6339840"/>
              <a:gd name="connsiteY0" fmla="*/ 0 h 4584192"/>
              <a:gd name="connsiteX1" fmla="*/ 999744 w 6339840"/>
              <a:gd name="connsiteY1" fmla="*/ 24384 h 4584192"/>
              <a:gd name="connsiteX2" fmla="*/ 1767840 w 6339840"/>
              <a:gd name="connsiteY2" fmla="*/ 487680 h 4584192"/>
              <a:gd name="connsiteX3" fmla="*/ 2950464 w 6339840"/>
              <a:gd name="connsiteY3" fmla="*/ 694944 h 4584192"/>
              <a:gd name="connsiteX4" fmla="*/ 3474720 w 6339840"/>
              <a:gd name="connsiteY4" fmla="*/ 804672 h 4584192"/>
              <a:gd name="connsiteX5" fmla="*/ 4913376 w 6339840"/>
              <a:gd name="connsiteY5" fmla="*/ 1389888 h 4584192"/>
              <a:gd name="connsiteX6" fmla="*/ 5620512 w 6339840"/>
              <a:gd name="connsiteY6" fmla="*/ 1645920 h 4584192"/>
              <a:gd name="connsiteX7" fmla="*/ 5900928 w 6339840"/>
              <a:gd name="connsiteY7" fmla="*/ 1792224 h 4584192"/>
              <a:gd name="connsiteX8" fmla="*/ 6181344 w 6339840"/>
              <a:gd name="connsiteY8" fmla="*/ 2182368 h 4584192"/>
              <a:gd name="connsiteX9" fmla="*/ 6339840 w 6339840"/>
              <a:gd name="connsiteY9" fmla="*/ 3048000 h 4584192"/>
              <a:gd name="connsiteX10" fmla="*/ 5669280 w 6339840"/>
              <a:gd name="connsiteY10" fmla="*/ 4218432 h 4584192"/>
              <a:gd name="connsiteX11" fmla="*/ 4584192 w 6339840"/>
              <a:gd name="connsiteY11" fmla="*/ 4425696 h 4584192"/>
              <a:gd name="connsiteX12" fmla="*/ 2938272 w 6339840"/>
              <a:gd name="connsiteY12" fmla="*/ 4291584 h 4584192"/>
              <a:gd name="connsiteX13" fmla="*/ 0 w 6339840"/>
              <a:gd name="connsiteY13" fmla="*/ 4584192 h 4584192"/>
              <a:gd name="connsiteX14" fmla="*/ 24384 w 6339840"/>
              <a:gd name="connsiteY14" fmla="*/ 0 h 4584192"/>
              <a:gd name="connsiteX0" fmla="*/ 24384 w 6339840"/>
              <a:gd name="connsiteY0" fmla="*/ 0 h 4584192"/>
              <a:gd name="connsiteX1" fmla="*/ 999744 w 6339840"/>
              <a:gd name="connsiteY1" fmla="*/ 24384 h 4584192"/>
              <a:gd name="connsiteX2" fmla="*/ 1767840 w 6339840"/>
              <a:gd name="connsiteY2" fmla="*/ 487680 h 4584192"/>
              <a:gd name="connsiteX3" fmla="*/ 2950464 w 6339840"/>
              <a:gd name="connsiteY3" fmla="*/ 694944 h 4584192"/>
              <a:gd name="connsiteX4" fmla="*/ 3474720 w 6339840"/>
              <a:gd name="connsiteY4" fmla="*/ 804672 h 4584192"/>
              <a:gd name="connsiteX5" fmla="*/ 4255008 w 6339840"/>
              <a:gd name="connsiteY5" fmla="*/ 1085088 h 4584192"/>
              <a:gd name="connsiteX6" fmla="*/ 4913376 w 6339840"/>
              <a:gd name="connsiteY6" fmla="*/ 1389888 h 4584192"/>
              <a:gd name="connsiteX7" fmla="*/ 5620512 w 6339840"/>
              <a:gd name="connsiteY7" fmla="*/ 1645920 h 4584192"/>
              <a:gd name="connsiteX8" fmla="*/ 5900928 w 6339840"/>
              <a:gd name="connsiteY8" fmla="*/ 1792224 h 4584192"/>
              <a:gd name="connsiteX9" fmla="*/ 6181344 w 6339840"/>
              <a:gd name="connsiteY9" fmla="*/ 2182368 h 4584192"/>
              <a:gd name="connsiteX10" fmla="*/ 6339840 w 6339840"/>
              <a:gd name="connsiteY10" fmla="*/ 3048000 h 4584192"/>
              <a:gd name="connsiteX11" fmla="*/ 5669280 w 6339840"/>
              <a:gd name="connsiteY11" fmla="*/ 4218432 h 4584192"/>
              <a:gd name="connsiteX12" fmla="*/ 4584192 w 6339840"/>
              <a:gd name="connsiteY12" fmla="*/ 4425696 h 4584192"/>
              <a:gd name="connsiteX13" fmla="*/ 2938272 w 6339840"/>
              <a:gd name="connsiteY13" fmla="*/ 4291584 h 4584192"/>
              <a:gd name="connsiteX14" fmla="*/ 0 w 6339840"/>
              <a:gd name="connsiteY14" fmla="*/ 4584192 h 4584192"/>
              <a:gd name="connsiteX15" fmla="*/ 24384 w 6339840"/>
              <a:gd name="connsiteY15" fmla="*/ 0 h 4584192"/>
              <a:gd name="connsiteX0" fmla="*/ 24384 w 6339840"/>
              <a:gd name="connsiteY0" fmla="*/ 0 h 4584192"/>
              <a:gd name="connsiteX1" fmla="*/ 999744 w 6339840"/>
              <a:gd name="connsiteY1" fmla="*/ 24384 h 4584192"/>
              <a:gd name="connsiteX2" fmla="*/ 1767840 w 6339840"/>
              <a:gd name="connsiteY2" fmla="*/ 487680 h 4584192"/>
              <a:gd name="connsiteX3" fmla="*/ 2950464 w 6339840"/>
              <a:gd name="connsiteY3" fmla="*/ 694944 h 4584192"/>
              <a:gd name="connsiteX4" fmla="*/ 3474720 w 6339840"/>
              <a:gd name="connsiteY4" fmla="*/ 804672 h 4584192"/>
              <a:gd name="connsiteX5" fmla="*/ 4255008 w 6339840"/>
              <a:gd name="connsiteY5" fmla="*/ 1085088 h 4584192"/>
              <a:gd name="connsiteX6" fmla="*/ 4925568 w 6339840"/>
              <a:gd name="connsiteY6" fmla="*/ 1353312 h 4584192"/>
              <a:gd name="connsiteX7" fmla="*/ 5620512 w 6339840"/>
              <a:gd name="connsiteY7" fmla="*/ 1645920 h 4584192"/>
              <a:gd name="connsiteX8" fmla="*/ 5900928 w 6339840"/>
              <a:gd name="connsiteY8" fmla="*/ 1792224 h 4584192"/>
              <a:gd name="connsiteX9" fmla="*/ 6181344 w 6339840"/>
              <a:gd name="connsiteY9" fmla="*/ 2182368 h 4584192"/>
              <a:gd name="connsiteX10" fmla="*/ 6339840 w 6339840"/>
              <a:gd name="connsiteY10" fmla="*/ 3048000 h 4584192"/>
              <a:gd name="connsiteX11" fmla="*/ 5669280 w 6339840"/>
              <a:gd name="connsiteY11" fmla="*/ 4218432 h 4584192"/>
              <a:gd name="connsiteX12" fmla="*/ 4584192 w 6339840"/>
              <a:gd name="connsiteY12" fmla="*/ 4425696 h 4584192"/>
              <a:gd name="connsiteX13" fmla="*/ 2938272 w 6339840"/>
              <a:gd name="connsiteY13" fmla="*/ 4291584 h 4584192"/>
              <a:gd name="connsiteX14" fmla="*/ 0 w 6339840"/>
              <a:gd name="connsiteY14" fmla="*/ 4584192 h 4584192"/>
              <a:gd name="connsiteX15" fmla="*/ 24384 w 6339840"/>
              <a:gd name="connsiteY15" fmla="*/ 0 h 4584192"/>
              <a:gd name="connsiteX0" fmla="*/ 24384 w 6339840"/>
              <a:gd name="connsiteY0" fmla="*/ 0 h 4584192"/>
              <a:gd name="connsiteX1" fmla="*/ 999744 w 6339840"/>
              <a:gd name="connsiteY1" fmla="*/ 24384 h 4584192"/>
              <a:gd name="connsiteX2" fmla="*/ 1767840 w 6339840"/>
              <a:gd name="connsiteY2" fmla="*/ 487680 h 4584192"/>
              <a:gd name="connsiteX3" fmla="*/ 2950464 w 6339840"/>
              <a:gd name="connsiteY3" fmla="*/ 694944 h 4584192"/>
              <a:gd name="connsiteX4" fmla="*/ 3474720 w 6339840"/>
              <a:gd name="connsiteY4" fmla="*/ 804672 h 4584192"/>
              <a:gd name="connsiteX5" fmla="*/ 4255008 w 6339840"/>
              <a:gd name="connsiteY5" fmla="*/ 1085088 h 4584192"/>
              <a:gd name="connsiteX6" fmla="*/ 4925568 w 6339840"/>
              <a:gd name="connsiteY6" fmla="*/ 1353312 h 4584192"/>
              <a:gd name="connsiteX7" fmla="*/ 5620512 w 6339840"/>
              <a:gd name="connsiteY7" fmla="*/ 1645920 h 4584192"/>
              <a:gd name="connsiteX8" fmla="*/ 5900928 w 6339840"/>
              <a:gd name="connsiteY8" fmla="*/ 1792224 h 4584192"/>
              <a:gd name="connsiteX9" fmla="*/ 6181344 w 6339840"/>
              <a:gd name="connsiteY9" fmla="*/ 2182368 h 4584192"/>
              <a:gd name="connsiteX10" fmla="*/ 6291072 w 6339840"/>
              <a:gd name="connsiteY10" fmla="*/ 2621280 h 4584192"/>
              <a:gd name="connsiteX11" fmla="*/ 6339840 w 6339840"/>
              <a:gd name="connsiteY11" fmla="*/ 3048000 h 4584192"/>
              <a:gd name="connsiteX12" fmla="*/ 5669280 w 6339840"/>
              <a:gd name="connsiteY12" fmla="*/ 4218432 h 4584192"/>
              <a:gd name="connsiteX13" fmla="*/ 4584192 w 6339840"/>
              <a:gd name="connsiteY13" fmla="*/ 4425696 h 4584192"/>
              <a:gd name="connsiteX14" fmla="*/ 2938272 w 6339840"/>
              <a:gd name="connsiteY14" fmla="*/ 4291584 h 4584192"/>
              <a:gd name="connsiteX15" fmla="*/ 0 w 6339840"/>
              <a:gd name="connsiteY15" fmla="*/ 4584192 h 4584192"/>
              <a:gd name="connsiteX16" fmla="*/ 24384 w 6339840"/>
              <a:gd name="connsiteY16" fmla="*/ 0 h 4584192"/>
              <a:gd name="connsiteX0" fmla="*/ 24384 w 6339840"/>
              <a:gd name="connsiteY0" fmla="*/ 0 h 4584192"/>
              <a:gd name="connsiteX1" fmla="*/ 999744 w 6339840"/>
              <a:gd name="connsiteY1" fmla="*/ 24384 h 4584192"/>
              <a:gd name="connsiteX2" fmla="*/ 1767840 w 6339840"/>
              <a:gd name="connsiteY2" fmla="*/ 487680 h 4584192"/>
              <a:gd name="connsiteX3" fmla="*/ 2950464 w 6339840"/>
              <a:gd name="connsiteY3" fmla="*/ 694944 h 4584192"/>
              <a:gd name="connsiteX4" fmla="*/ 3474720 w 6339840"/>
              <a:gd name="connsiteY4" fmla="*/ 804672 h 4584192"/>
              <a:gd name="connsiteX5" fmla="*/ 4255008 w 6339840"/>
              <a:gd name="connsiteY5" fmla="*/ 1085088 h 4584192"/>
              <a:gd name="connsiteX6" fmla="*/ 4925568 w 6339840"/>
              <a:gd name="connsiteY6" fmla="*/ 1353312 h 4584192"/>
              <a:gd name="connsiteX7" fmla="*/ 5620512 w 6339840"/>
              <a:gd name="connsiteY7" fmla="*/ 1645920 h 4584192"/>
              <a:gd name="connsiteX8" fmla="*/ 5900928 w 6339840"/>
              <a:gd name="connsiteY8" fmla="*/ 1792224 h 4584192"/>
              <a:gd name="connsiteX9" fmla="*/ 6181344 w 6339840"/>
              <a:gd name="connsiteY9" fmla="*/ 2182368 h 4584192"/>
              <a:gd name="connsiteX10" fmla="*/ 6291072 w 6339840"/>
              <a:gd name="connsiteY10" fmla="*/ 2621280 h 4584192"/>
              <a:gd name="connsiteX11" fmla="*/ 6339840 w 6339840"/>
              <a:gd name="connsiteY11" fmla="*/ 3048000 h 4584192"/>
              <a:gd name="connsiteX12" fmla="*/ 6156960 w 6339840"/>
              <a:gd name="connsiteY12" fmla="*/ 3706368 h 4584192"/>
              <a:gd name="connsiteX13" fmla="*/ 5669280 w 6339840"/>
              <a:gd name="connsiteY13" fmla="*/ 4218432 h 4584192"/>
              <a:gd name="connsiteX14" fmla="*/ 4584192 w 6339840"/>
              <a:gd name="connsiteY14" fmla="*/ 4425696 h 4584192"/>
              <a:gd name="connsiteX15" fmla="*/ 2938272 w 6339840"/>
              <a:gd name="connsiteY15" fmla="*/ 4291584 h 4584192"/>
              <a:gd name="connsiteX16" fmla="*/ 0 w 6339840"/>
              <a:gd name="connsiteY16" fmla="*/ 4584192 h 4584192"/>
              <a:gd name="connsiteX17" fmla="*/ 24384 w 6339840"/>
              <a:gd name="connsiteY17" fmla="*/ 0 h 4584192"/>
              <a:gd name="connsiteX0" fmla="*/ 24384 w 6339840"/>
              <a:gd name="connsiteY0" fmla="*/ 0 h 4584192"/>
              <a:gd name="connsiteX1" fmla="*/ 999744 w 6339840"/>
              <a:gd name="connsiteY1" fmla="*/ 24384 h 4584192"/>
              <a:gd name="connsiteX2" fmla="*/ 1767840 w 6339840"/>
              <a:gd name="connsiteY2" fmla="*/ 487680 h 4584192"/>
              <a:gd name="connsiteX3" fmla="*/ 2950464 w 6339840"/>
              <a:gd name="connsiteY3" fmla="*/ 694944 h 4584192"/>
              <a:gd name="connsiteX4" fmla="*/ 3474720 w 6339840"/>
              <a:gd name="connsiteY4" fmla="*/ 804672 h 4584192"/>
              <a:gd name="connsiteX5" fmla="*/ 4255008 w 6339840"/>
              <a:gd name="connsiteY5" fmla="*/ 1085088 h 4584192"/>
              <a:gd name="connsiteX6" fmla="*/ 4925568 w 6339840"/>
              <a:gd name="connsiteY6" fmla="*/ 1353312 h 4584192"/>
              <a:gd name="connsiteX7" fmla="*/ 5620512 w 6339840"/>
              <a:gd name="connsiteY7" fmla="*/ 1645920 h 4584192"/>
              <a:gd name="connsiteX8" fmla="*/ 5900928 w 6339840"/>
              <a:gd name="connsiteY8" fmla="*/ 1792224 h 4584192"/>
              <a:gd name="connsiteX9" fmla="*/ 6181344 w 6339840"/>
              <a:gd name="connsiteY9" fmla="*/ 2182368 h 4584192"/>
              <a:gd name="connsiteX10" fmla="*/ 6291072 w 6339840"/>
              <a:gd name="connsiteY10" fmla="*/ 2621280 h 4584192"/>
              <a:gd name="connsiteX11" fmla="*/ 6339840 w 6339840"/>
              <a:gd name="connsiteY11" fmla="*/ 3048000 h 4584192"/>
              <a:gd name="connsiteX12" fmla="*/ 6156960 w 6339840"/>
              <a:gd name="connsiteY12" fmla="*/ 3706368 h 4584192"/>
              <a:gd name="connsiteX13" fmla="*/ 5669280 w 6339840"/>
              <a:gd name="connsiteY13" fmla="*/ 4218432 h 4584192"/>
              <a:gd name="connsiteX14" fmla="*/ 5230368 w 6339840"/>
              <a:gd name="connsiteY14" fmla="*/ 4401312 h 4584192"/>
              <a:gd name="connsiteX15" fmla="*/ 4584192 w 6339840"/>
              <a:gd name="connsiteY15" fmla="*/ 4425696 h 4584192"/>
              <a:gd name="connsiteX16" fmla="*/ 2938272 w 6339840"/>
              <a:gd name="connsiteY16" fmla="*/ 4291584 h 4584192"/>
              <a:gd name="connsiteX17" fmla="*/ 0 w 6339840"/>
              <a:gd name="connsiteY17" fmla="*/ 4584192 h 4584192"/>
              <a:gd name="connsiteX18" fmla="*/ 24384 w 6339840"/>
              <a:gd name="connsiteY18" fmla="*/ 0 h 4584192"/>
              <a:gd name="connsiteX0" fmla="*/ 24384 w 6339840"/>
              <a:gd name="connsiteY0" fmla="*/ 0 h 4584192"/>
              <a:gd name="connsiteX1" fmla="*/ 999744 w 6339840"/>
              <a:gd name="connsiteY1" fmla="*/ 24384 h 4584192"/>
              <a:gd name="connsiteX2" fmla="*/ 1767840 w 6339840"/>
              <a:gd name="connsiteY2" fmla="*/ 487680 h 4584192"/>
              <a:gd name="connsiteX3" fmla="*/ 2267712 w 6339840"/>
              <a:gd name="connsiteY3" fmla="*/ 597408 h 4584192"/>
              <a:gd name="connsiteX4" fmla="*/ 2950464 w 6339840"/>
              <a:gd name="connsiteY4" fmla="*/ 694944 h 4584192"/>
              <a:gd name="connsiteX5" fmla="*/ 3474720 w 6339840"/>
              <a:gd name="connsiteY5" fmla="*/ 804672 h 4584192"/>
              <a:gd name="connsiteX6" fmla="*/ 4255008 w 6339840"/>
              <a:gd name="connsiteY6" fmla="*/ 1085088 h 4584192"/>
              <a:gd name="connsiteX7" fmla="*/ 4925568 w 6339840"/>
              <a:gd name="connsiteY7" fmla="*/ 1353312 h 4584192"/>
              <a:gd name="connsiteX8" fmla="*/ 5620512 w 6339840"/>
              <a:gd name="connsiteY8" fmla="*/ 1645920 h 4584192"/>
              <a:gd name="connsiteX9" fmla="*/ 5900928 w 6339840"/>
              <a:gd name="connsiteY9" fmla="*/ 1792224 h 4584192"/>
              <a:gd name="connsiteX10" fmla="*/ 6181344 w 6339840"/>
              <a:gd name="connsiteY10" fmla="*/ 2182368 h 4584192"/>
              <a:gd name="connsiteX11" fmla="*/ 6291072 w 6339840"/>
              <a:gd name="connsiteY11" fmla="*/ 2621280 h 4584192"/>
              <a:gd name="connsiteX12" fmla="*/ 6339840 w 6339840"/>
              <a:gd name="connsiteY12" fmla="*/ 3048000 h 4584192"/>
              <a:gd name="connsiteX13" fmla="*/ 6156960 w 6339840"/>
              <a:gd name="connsiteY13" fmla="*/ 3706368 h 4584192"/>
              <a:gd name="connsiteX14" fmla="*/ 5669280 w 6339840"/>
              <a:gd name="connsiteY14" fmla="*/ 4218432 h 4584192"/>
              <a:gd name="connsiteX15" fmla="*/ 5230368 w 6339840"/>
              <a:gd name="connsiteY15" fmla="*/ 4401312 h 4584192"/>
              <a:gd name="connsiteX16" fmla="*/ 4584192 w 6339840"/>
              <a:gd name="connsiteY16" fmla="*/ 4425696 h 4584192"/>
              <a:gd name="connsiteX17" fmla="*/ 2938272 w 6339840"/>
              <a:gd name="connsiteY17" fmla="*/ 4291584 h 4584192"/>
              <a:gd name="connsiteX18" fmla="*/ 0 w 6339840"/>
              <a:gd name="connsiteY18" fmla="*/ 4584192 h 4584192"/>
              <a:gd name="connsiteX19" fmla="*/ 24384 w 6339840"/>
              <a:gd name="connsiteY19" fmla="*/ 0 h 4584192"/>
              <a:gd name="connsiteX0" fmla="*/ 24384 w 6339840"/>
              <a:gd name="connsiteY0" fmla="*/ 0 h 4584192"/>
              <a:gd name="connsiteX1" fmla="*/ 999744 w 6339840"/>
              <a:gd name="connsiteY1" fmla="*/ 24384 h 4584192"/>
              <a:gd name="connsiteX2" fmla="*/ 1767840 w 6339840"/>
              <a:gd name="connsiteY2" fmla="*/ 487680 h 4584192"/>
              <a:gd name="connsiteX3" fmla="*/ 2267712 w 6339840"/>
              <a:gd name="connsiteY3" fmla="*/ 597408 h 4584192"/>
              <a:gd name="connsiteX4" fmla="*/ 2950464 w 6339840"/>
              <a:gd name="connsiteY4" fmla="*/ 694944 h 4584192"/>
              <a:gd name="connsiteX5" fmla="*/ 3474720 w 6339840"/>
              <a:gd name="connsiteY5" fmla="*/ 804672 h 4584192"/>
              <a:gd name="connsiteX6" fmla="*/ 4255008 w 6339840"/>
              <a:gd name="connsiteY6" fmla="*/ 1085088 h 4584192"/>
              <a:gd name="connsiteX7" fmla="*/ 4925568 w 6339840"/>
              <a:gd name="connsiteY7" fmla="*/ 1353312 h 4584192"/>
              <a:gd name="connsiteX8" fmla="*/ 5620512 w 6339840"/>
              <a:gd name="connsiteY8" fmla="*/ 1645920 h 4584192"/>
              <a:gd name="connsiteX9" fmla="*/ 5900928 w 6339840"/>
              <a:gd name="connsiteY9" fmla="*/ 1792224 h 4584192"/>
              <a:gd name="connsiteX10" fmla="*/ 6181344 w 6339840"/>
              <a:gd name="connsiteY10" fmla="*/ 2182368 h 4584192"/>
              <a:gd name="connsiteX11" fmla="*/ 6291072 w 6339840"/>
              <a:gd name="connsiteY11" fmla="*/ 2621280 h 4584192"/>
              <a:gd name="connsiteX12" fmla="*/ 6339840 w 6339840"/>
              <a:gd name="connsiteY12" fmla="*/ 3048000 h 4584192"/>
              <a:gd name="connsiteX13" fmla="*/ 6156960 w 6339840"/>
              <a:gd name="connsiteY13" fmla="*/ 3706368 h 4584192"/>
              <a:gd name="connsiteX14" fmla="*/ 5669280 w 6339840"/>
              <a:gd name="connsiteY14" fmla="*/ 4218432 h 4584192"/>
              <a:gd name="connsiteX15" fmla="*/ 5230368 w 6339840"/>
              <a:gd name="connsiteY15" fmla="*/ 4401312 h 4584192"/>
              <a:gd name="connsiteX16" fmla="*/ 4584192 w 6339840"/>
              <a:gd name="connsiteY16" fmla="*/ 4425696 h 4584192"/>
              <a:gd name="connsiteX17" fmla="*/ 2938272 w 6339840"/>
              <a:gd name="connsiteY17" fmla="*/ 4291584 h 4584192"/>
              <a:gd name="connsiteX18" fmla="*/ 0 w 6339840"/>
              <a:gd name="connsiteY18" fmla="*/ 4584192 h 4584192"/>
              <a:gd name="connsiteX19" fmla="*/ 24384 w 6339840"/>
              <a:gd name="connsiteY19" fmla="*/ 0 h 4584192"/>
              <a:gd name="connsiteX0" fmla="*/ 24384 w 6339840"/>
              <a:gd name="connsiteY0" fmla="*/ 0 h 4584192"/>
              <a:gd name="connsiteX1" fmla="*/ 999744 w 6339840"/>
              <a:gd name="connsiteY1" fmla="*/ 24384 h 4584192"/>
              <a:gd name="connsiteX2" fmla="*/ 1767840 w 6339840"/>
              <a:gd name="connsiteY2" fmla="*/ 487680 h 4584192"/>
              <a:gd name="connsiteX3" fmla="*/ 2267712 w 6339840"/>
              <a:gd name="connsiteY3" fmla="*/ 597408 h 4584192"/>
              <a:gd name="connsiteX4" fmla="*/ 2950464 w 6339840"/>
              <a:gd name="connsiteY4" fmla="*/ 694944 h 4584192"/>
              <a:gd name="connsiteX5" fmla="*/ 3474720 w 6339840"/>
              <a:gd name="connsiteY5" fmla="*/ 804672 h 4584192"/>
              <a:gd name="connsiteX6" fmla="*/ 4255008 w 6339840"/>
              <a:gd name="connsiteY6" fmla="*/ 1085088 h 4584192"/>
              <a:gd name="connsiteX7" fmla="*/ 4925568 w 6339840"/>
              <a:gd name="connsiteY7" fmla="*/ 1353312 h 4584192"/>
              <a:gd name="connsiteX8" fmla="*/ 5620512 w 6339840"/>
              <a:gd name="connsiteY8" fmla="*/ 1645920 h 4584192"/>
              <a:gd name="connsiteX9" fmla="*/ 5900928 w 6339840"/>
              <a:gd name="connsiteY9" fmla="*/ 1792224 h 4584192"/>
              <a:gd name="connsiteX10" fmla="*/ 6181344 w 6339840"/>
              <a:gd name="connsiteY10" fmla="*/ 2182368 h 4584192"/>
              <a:gd name="connsiteX11" fmla="*/ 6291072 w 6339840"/>
              <a:gd name="connsiteY11" fmla="*/ 2621280 h 4584192"/>
              <a:gd name="connsiteX12" fmla="*/ 6339840 w 6339840"/>
              <a:gd name="connsiteY12" fmla="*/ 3048000 h 4584192"/>
              <a:gd name="connsiteX13" fmla="*/ 6156960 w 6339840"/>
              <a:gd name="connsiteY13" fmla="*/ 3706368 h 4584192"/>
              <a:gd name="connsiteX14" fmla="*/ 5669280 w 6339840"/>
              <a:gd name="connsiteY14" fmla="*/ 4218432 h 4584192"/>
              <a:gd name="connsiteX15" fmla="*/ 5230368 w 6339840"/>
              <a:gd name="connsiteY15" fmla="*/ 4401312 h 4584192"/>
              <a:gd name="connsiteX16" fmla="*/ 4584192 w 6339840"/>
              <a:gd name="connsiteY16" fmla="*/ 4425696 h 4584192"/>
              <a:gd name="connsiteX17" fmla="*/ 2938272 w 6339840"/>
              <a:gd name="connsiteY17" fmla="*/ 4291584 h 4584192"/>
              <a:gd name="connsiteX18" fmla="*/ 0 w 6339840"/>
              <a:gd name="connsiteY18" fmla="*/ 4584192 h 4584192"/>
              <a:gd name="connsiteX19" fmla="*/ 24384 w 6339840"/>
              <a:gd name="connsiteY19" fmla="*/ 0 h 4584192"/>
              <a:gd name="connsiteX0" fmla="*/ 24384 w 6339840"/>
              <a:gd name="connsiteY0" fmla="*/ 0 h 4584192"/>
              <a:gd name="connsiteX1" fmla="*/ 999744 w 6339840"/>
              <a:gd name="connsiteY1" fmla="*/ 24384 h 4584192"/>
              <a:gd name="connsiteX2" fmla="*/ 1767840 w 6339840"/>
              <a:gd name="connsiteY2" fmla="*/ 487680 h 4584192"/>
              <a:gd name="connsiteX3" fmla="*/ 2267712 w 6339840"/>
              <a:gd name="connsiteY3" fmla="*/ 560832 h 4584192"/>
              <a:gd name="connsiteX4" fmla="*/ 2950464 w 6339840"/>
              <a:gd name="connsiteY4" fmla="*/ 694944 h 4584192"/>
              <a:gd name="connsiteX5" fmla="*/ 3474720 w 6339840"/>
              <a:gd name="connsiteY5" fmla="*/ 804672 h 4584192"/>
              <a:gd name="connsiteX6" fmla="*/ 4255008 w 6339840"/>
              <a:gd name="connsiteY6" fmla="*/ 1085088 h 4584192"/>
              <a:gd name="connsiteX7" fmla="*/ 4925568 w 6339840"/>
              <a:gd name="connsiteY7" fmla="*/ 1353312 h 4584192"/>
              <a:gd name="connsiteX8" fmla="*/ 5620512 w 6339840"/>
              <a:gd name="connsiteY8" fmla="*/ 1645920 h 4584192"/>
              <a:gd name="connsiteX9" fmla="*/ 5900928 w 6339840"/>
              <a:gd name="connsiteY9" fmla="*/ 1792224 h 4584192"/>
              <a:gd name="connsiteX10" fmla="*/ 6181344 w 6339840"/>
              <a:gd name="connsiteY10" fmla="*/ 2182368 h 4584192"/>
              <a:gd name="connsiteX11" fmla="*/ 6291072 w 6339840"/>
              <a:gd name="connsiteY11" fmla="*/ 2621280 h 4584192"/>
              <a:gd name="connsiteX12" fmla="*/ 6339840 w 6339840"/>
              <a:gd name="connsiteY12" fmla="*/ 3048000 h 4584192"/>
              <a:gd name="connsiteX13" fmla="*/ 6156960 w 6339840"/>
              <a:gd name="connsiteY13" fmla="*/ 3706368 h 4584192"/>
              <a:gd name="connsiteX14" fmla="*/ 5669280 w 6339840"/>
              <a:gd name="connsiteY14" fmla="*/ 4218432 h 4584192"/>
              <a:gd name="connsiteX15" fmla="*/ 5230368 w 6339840"/>
              <a:gd name="connsiteY15" fmla="*/ 4401312 h 4584192"/>
              <a:gd name="connsiteX16" fmla="*/ 4584192 w 6339840"/>
              <a:gd name="connsiteY16" fmla="*/ 4425696 h 4584192"/>
              <a:gd name="connsiteX17" fmla="*/ 2938272 w 6339840"/>
              <a:gd name="connsiteY17" fmla="*/ 4291584 h 4584192"/>
              <a:gd name="connsiteX18" fmla="*/ 0 w 6339840"/>
              <a:gd name="connsiteY18" fmla="*/ 4584192 h 4584192"/>
              <a:gd name="connsiteX19" fmla="*/ 24384 w 6339840"/>
              <a:gd name="connsiteY19" fmla="*/ 0 h 4584192"/>
              <a:gd name="connsiteX0" fmla="*/ 24384 w 6339840"/>
              <a:gd name="connsiteY0" fmla="*/ 0 h 4584192"/>
              <a:gd name="connsiteX1" fmla="*/ 999744 w 6339840"/>
              <a:gd name="connsiteY1" fmla="*/ 24384 h 4584192"/>
              <a:gd name="connsiteX2" fmla="*/ 1767840 w 6339840"/>
              <a:gd name="connsiteY2" fmla="*/ 487680 h 4584192"/>
              <a:gd name="connsiteX3" fmla="*/ 2267712 w 6339840"/>
              <a:gd name="connsiteY3" fmla="*/ 560832 h 4584192"/>
              <a:gd name="connsiteX4" fmla="*/ 2950464 w 6339840"/>
              <a:gd name="connsiteY4" fmla="*/ 694944 h 4584192"/>
              <a:gd name="connsiteX5" fmla="*/ 3474720 w 6339840"/>
              <a:gd name="connsiteY5" fmla="*/ 804672 h 4584192"/>
              <a:gd name="connsiteX6" fmla="*/ 4255008 w 6339840"/>
              <a:gd name="connsiteY6" fmla="*/ 1085088 h 4584192"/>
              <a:gd name="connsiteX7" fmla="*/ 4925568 w 6339840"/>
              <a:gd name="connsiteY7" fmla="*/ 1353312 h 4584192"/>
              <a:gd name="connsiteX8" fmla="*/ 5620512 w 6339840"/>
              <a:gd name="connsiteY8" fmla="*/ 1645920 h 4584192"/>
              <a:gd name="connsiteX9" fmla="*/ 5900928 w 6339840"/>
              <a:gd name="connsiteY9" fmla="*/ 1792224 h 4584192"/>
              <a:gd name="connsiteX10" fmla="*/ 6181344 w 6339840"/>
              <a:gd name="connsiteY10" fmla="*/ 2182368 h 4584192"/>
              <a:gd name="connsiteX11" fmla="*/ 6291072 w 6339840"/>
              <a:gd name="connsiteY11" fmla="*/ 2621280 h 4584192"/>
              <a:gd name="connsiteX12" fmla="*/ 6339840 w 6339840"/>
              <a:gd name="connsiteY12" fmla="*/ 3048000 h 4584192"/>
              <a:gd name="connsiteX13" fmla="*/ 6266688 w 6339840"/>
              <a:gd name="connsiteY13" fmla="*/ 3352800 h 4584192"/>
              <a:gd name="connsiteX14" fmla="*/ 6156960 w 6339840"/>
              <a:gd name="connsiteY14" fmla="*/ 3706368 h 4584192"/>
              <a:gd name="connsiteX15" fmla="*/ 5669280 w 6339840"/>
              <a:gd name="connsiteY15" fmla="*/ 4218432 h 4584192"/>
              <a:gd name="connsiteX16" fmla="*/ 5230368 w 6339840"/>
              <a:gd name="connsiteY16" fmla="*/ 4401312 h 4584192"/>
              <a:gd name="connsiteX17" fmla="*/ 4584192 w 6339840"/>
              <a:gd name="connsiteY17" fmla="*/ 4425696 h 4584192"/>
              <a:gd name="connsiteX18" fmla="*/ 2938272 w 6339840"/>
              <a:gd name="connsiteY18" fmla="*/ 4291584 h 4584192"/>
              <a:gd name="connsiteX19" fmla="*/ 0 w 6339840"/>
              <a:gd name="connsiteY19" fmla="*/ 4584192 h 4584192"/>
              <a:gd name="connsiteX20" fmla="*/ 24384 w 6339840"/>
              <a:gd name="connsiteY20" fmla="*/ 0 h 4584192"/>
              <a:gd name="connsiteX0" fmla="*/ 24384 w 6339840"/>
              <a:gd name="connsiteY0" fmla="*/ 0 h 4584192"/>
              <a:gd name="connsiteX1" fmla="*/ 999744 w 6339840"/>
              <a:gd name="connsiteY1" fmla="*/ 24384 h 4584192"/>
              <a:gd name="connsiteX2" fmla="*/ 1767840 w 6339840"/>
              <a:gd name="connsiteY2" fmla="*/ 487680 h 4584192"/>
              <a:gd name="connsiteX3" fmla="*/ 2267712 w 6339840"/>
              <a:gd name="connsiteY3" fmla="*/ 560832 h 4584192"/>
              <a:gd name="connsiteX4" fmla="*/ 2950464 w 6339840"/>
              <a:gd name="connsiteY4" fmla="*/ 694944 h 4584192"/>
              <a:gd name="connsiteX5" fmla="*/ 3474720 w 6339840"/>
              <a:gd name="connsiteY5" fmla="*/ 804672 h 4584192"/>
              <a:gd name="connsiteX6" fmla="*/ 4255008 w 6339840"/>
              <a:gd name="connsiteY6" fmla="*/ 1085088 h 4584192"/>
              <a:gd name="connsiteX7" fmla="*/ 4925568 w 6339840"/>
              <a:gd name="connsiteY7" fmla="*/ 1353312 h 4584192"/>
              <a:gd name="connsiteX8" fmla="*/ 5620512 w 6339840"/>
              <a:gd name="connsiteY8" fmla="*/ 1645920 h 4584192"/>
              <a:gd name="connsiteX9" fmla="*/ 5900928 w 6339840"/>
              <a:gd name="connsiteY9" fmla="*/ 1792224 h 4584192"/>
              <a:gd name="connsiteX10" fmla="*/ 6181344 w 6339840"/>
              <a:gd name="connsiteY10" fmla="*/ 2182368 h 4584192"/>
              <a:gd name="connsiteX11" fmla="*/ 6291072 w 6339840"/>
              <a:gd name="connsiteY11" fmla="*/ 2621280 h 4584192"/>
              <a:gd name="connsiteX12" fmla="*/ 6339840 w 6339840"/>
              <a:gd name="connsiteY12" fmla="*/ 3048000 h 4584192"/>
              <a:gd name="connsiteX13" fmla="*/ 6266688 w 6339840"/>
              <a:gd name="connsiteY13" fmla="*/ 3352800 h 4584192"/>
              <a:gd name="connsiteX14" fmla="*/ 6156960 w 6339840"/>
              <a:gd name="connsiteY14" fmla="*/ 3706368 h 4584192"/>
              <a:gd name="connsiteX15" fmla="*/ 5669280 w 6339840"/>
              <a:gd name="connsiteY15" fmla="*/ 4218432 h 4584192"/>
              <a:gd name="connsiteX16" fmla="*/ 5425440 w 6339840"/>
              <a:gd name="connsiteY16" fmla="*/ 4352544 h 4584192"/>
              <a:gd name="connsiteX17" fmla="*/ 5230368 w 6339840"/>
              <a:gd name="connsiteY17" fmla="*/ 4401312 h 4584192"/>
              <a:gd name="connsiteX18" fmla="*/ 4584192 w 6339840"/>
              <a:gd name="connsiteY18" fmla="*/ 4425696 h 4584192"/>
              <a:gd name="connsiteX19" fmla="*/ 2938272 w 6339840"/>
              <a:gd name="connsiteY19" fmla="*/ 4291584 h 4584192"/>
              <a:gd name="connsiteX20" fmla="*/ 0 w 6339840"/>
              <a:gd name="connsiteY20" fmla="*/ 4584192 h 4584192"/>
              <a:gd name="connsiteX21" fmla="*/ 24384 w 6339840"/>
              <a:gd name="connsiteY21" fmla="*/ 0 h 4584192"/>
              <a:gd name="connsiteX0" fmla="*/ 24384 w 6339840"/>
              <a:gd name="connsiteY0" fmla="*/ 0 h 4584192"/>
              <a:gd name="connsiteX1" fmla="*/ 999744 w 6339840"/>
              <a:gd name="connsiteY1" fmla="*/ 24384 h 4584192"/>
              <a:gd name="connsiteX2" fmla="*/ 1767840 w 6339840"/>
              <a:gd name="connsiteY2" fmla="*/ 487680 h 4584192"/>
              <a:gd name="connsiteX3" fmla="*/ 2267712 w 6339840"/>
              <a:gd name="connsiteY3" fmla="*/ 560832 h 4584192"/>
              <a:gd name="connsiteX4" fmla="*/ 2950464 w 6339840"/>
              <a:gd name="connsiteY4" fmla="*/ 694944 h 4584192"/>
              <a:gd name="connsiteX5" fmla="*/ 3474720 w 6339840"/>
              <a:gd name="connsiteY5" fmla="*/ 804672 h 4584192"/>
              <a:gd name="connsiteX6" fmla="*/ 4255008 w 6339840"/>
              <a:gd name="connsiteY6" fmla="*/ 1085088 h 4584192"/>
              <a:gd name="connsiteX7" fmla="*/ 4925568 w 6339840"/>
              <a:gd name="connsiteY7" fmla="*/ 1353312 h 4584192"/>
              <a:gd name="connsiteX8" fmla="*/ 5620512 w 6339840"/>
              <a:gd name="connsiteY8" fmla="*/ 1645920 h 4584192"/>
              <a:gd name="connsiteX9" fmla="*/ 5900928 w 6339840"/>
              <a:gd name="connsiteY9" fmla="*/ 1792224 h 4584192"/>
              <a:gd name="connsiteX10" fmla="*/ 6181344 w 6339840"/>
              <a:gd name="connsiteY10" fmla="*/ 2182368 h 4584192"/>
              <a:gd name="connsiteX11" fmla="*/ 6291072 w 6339840"/>
              <a:gd name="connsiteY11" fmla="*/ 2621280 h 4584192"/>
              <a:gd name="connsiteX12" fmla="*/ 6339840 w 6339840"/>
              <a:gd name="connsiteY12" fmla="*/ 3048000 h 4584192"/>
              <a:gd name="connsiteX13" fmla="*/ 6266688 w 6339840"/>
              <a:gd name="connsiteY13" fmla="*/ 3352800 h 4584192"/>
              <a:gd name="connsiteX14" fmla="*/ 6156960 w 6339840"/>
              <a:gd name="connsiteY14" fmla="*/ 3706368 h 4584192"/>
              <a:gd name="connsiteX15" fmla="*/ 5669280 w 6339840"/>
              <a:gd name="connsiteY15" fmla="*/ 4218432 h 4584192"/>
              <a:gd name="connsiteX16" fmla="*/ 5425440 w 6339840"/>
              <a:gd name="connsiteY16" fmla="*/ 4352544 h 4584192"/>
              <a:gd name="connsiteX17" fmla="*/ 5230368 w 6339840"/>
              <a:gd name="connsiteY17" fmla="*/ 4401312 h 4584192"/>
              <a:gd name="connsiteX18" fmla="*/ 4584192 w 6339840"/>
              <a:gd name="connsiteY18" fmla="*/ 4425696 h 4584192"/>
              <a:gd name="connsiteX19" fmla="*/ 3523488 w 6339840"/>
              <a:gd name="connsiteY19" fmla="*/ 4303776 h 4584192"/>
              <a:gd name="connsiteX20" fmla="*/ 2938272 w 6339840"/>
              <a:gd name="connsiteY20" fmla="*/ 4291584 h 4584192"/>
              <a:gd name="connsiteX21" fmla="*/ 0 w 6339840"/>
              <a:gd name="connsiteY21" fmla="*/ 4584192 h 4584192"/>
              <a:gd name="connsiteX22" fmla="*/ 24384 w 6339840"/>
              <a:gd name="connsiteY22" fmla="*/ 0 h 4584192"/>
              <a:gd name="connsiteX0" fmla="*/ 24384 w 6339840"/>
              <a:gd name="connsiteY0" fmla="*/ 0 h 4584192"/>
              <a:gd name="connsiteX1" fmla="*/ 999744 w 6339840"/>
              <a:gd name="connsiteY1" fmla="*/ 24384 h 4584192"/>
              <a:gd name="connsiteX2" fmla="*/ 1767840 w 6339840"/>
              <a:gd name="connsiteY2" fmla="*/ 487680 h 4584192"/>
              <a:gd name="connsiteX3" fmla="*/ 2267712 w 6339840"/>
              <a:gd name="connsiteY3" fmla="*/ 560832 h 4584192"/>
              <a:gd name="connsiteX4" fmla="*/ 2950464 w 6339840"/>
              <a:gd name="connsiteY4" fmla="*/ 694944 h 4584192"/>
              <a:gd name="connsiteX5" fmla="*/ 3474720 w 6339840"/>
              <a:gd name="connsiteY5" fmla="*/ 804672 h 4584192"/>
              <a:gd name="connsiteX6" fmla="*/ 4255008 w 6339840"/>
              <a:gd name="connsiteY6" fmla="*/ 1085088 h 4584192"/>
              <a:gd name="connsiteX7" fmla="*/ 4925568 w 6339840"/>
              <a:gd name="connsiteY7" fmla="*/ 1353312 h 4584192"/>
              <a:gd name="connsiteX8" fmla="*/ 5620512 w 6339840"/>
              <a:gd name="connsiteY8" fmla="*/ 1645920 h 4584192"/>
              <a:gd name="connsiteX9" fmla="*/ 5900928 w 6339840"/>
              <a:gd name="connsiteY9" fmla="*/ 1792224 h 4584192"/>
              <a:gd name="connsiteX10" fmla="*/ 6181344 w 6339840"/>
              <a:gd name="connsiteY10" fmla="*/ 2182368 h 4584192"/>
              <a:gd name="connsiteX11" fmla="*/ 6291072 w 6339840"/>
              <a:gd name="connsiteY11" fmla="*/ 2621280 h 4584192"/>
              <a:gd name="connsiteX12" fmla="*/ 6339840 w 6339840"/>
              <a:gd name="connsiteY12" fmla="*/ 3048000 h 4584192"/>
              <a:gd name="connsiteX13" fmla="*/ 6266688 w 6339840"/>
              <a:gd name="connsiteY13" fmla="*/ 3352800 h 4584192"/>
              <a:gd name="connsiteX14" fmla="*/ 6156960 w 6339840"/>
              <a:gd name="connsiteY14" fmla="*/ 3706368 h 4584192"/>
              <a:gd name="connsiteX15" fmla="*/ 5669280 w 6339840"/>
              <a:gd name="connsiteY15" fmla="*/ 4218432 h 4584192"/>
              <a:gd name="connsiteX16" fmla="*/ 5425440 w 6339840"/>
              <a:gd name="connsiteY16" fmla="*/ 4352544 h 4584192"/>
              <a:gd name="connsiteX17" fmla="*/ 5230368 w 6339840"/>
              <a:gd name="connsiteY17" fmla="*/ 4401312 h 4584192"/>
              <a:gd name="connsiteX18" fmla="*/ 4584192 w 6339840"/>
              <a:gd name="connsiteY18" fmla="*/ 4425696 h 4584192"/>
              <a:gd name="connsiteX19" fmla="*/ 3523488 w 6339840"/>
              <a:gd name="connsiteY19" fmla="*/ 4303776 h 4584192"/>
              <a:gd name="connsiteX20" fmla="*/ 2938272 w 6339840"/>
              <a:gd name="connsiteY20" fmla="*/ 4291584 h 4584192"/>
              <a:gd name="connsiteX21" fmla="*/ 2279904 w 6339840"/>
              <a:gd name="connsiteY21" fmla="*/ 4340352 h 4584192"/>
              <a:gd name="connsiteX22" fmla="*/ 0 w 6339840"/>
              <a:gd name="connsiteY22" fmla="*/ 4584192 h 4584192"/>
              <a:gd name="connsiteX23" fmla="*/ 24384 w 6339840"/>
              <a:gd name="connsiteY23" fmla="*/ 0 h 4584192"/>
              <a:gd name="connsiteX0" fmla="*/ 24384 w 6339840"/>
              <a:gd name="connsiteY0" fmla="*/ 0 h 4584192"/>
              <a:gd name="connsiteX1" fmla="*/ 999744 w 6339840"/>
              <a:gd name="connsiteY1" fmla="*/ 24384 h 4584192"/>
              <a:gd name="connsiteX2" fmla="*/ 1245906 w 6339840"/>
              <a:gd name="connsiteY2" fmla="*/ 259515 h 4584192"/>
              <a:gd name="connsiteX3" fmla="*/ 1767840 w 6339840"/>
              <a:gd name="connsiteY3" fmla="*/ 487680 h 4584192"/>
              <a:gd name="connsiteX4" fmla="*/ 2267712 w 6339840"/>
              <a:gd name="connsiteY4" fmla="*/ 560832 h 4584192"/>
              <a:gd name="connsiteX5" fmla="*/ 2950464 w 6339840"/>
              <a:gd name="connsiteY5" fmla="*/ 694944 h 4584192"/>
              <a:gd name="connsiteX6" fmla="*/ 3474720 w 6339840"/>
              <a:gd name="connsiteY6" fmla="*/ 804672 h 4584192"/>
              <a:gd name="connsiteX7" fmla="*/ 4255008 w 6339840"/>
              <a:gd name="connsiteY7" fmla="*/ 1085088 h 4584192"/>
              <a:gd name="connsiteX8" fmla="*/ 4925568 w 6339840"/>
              <a:gd name="connsiteY8" fmla="*/ 1353312 h 4584192"/>
              <a:gd name="connsiteX9" fmla="*/ 5620512 w 6339840"/>
              <a:gd name="connsiteY9" fmla="*/ 1645920 h 4584192"/>
              <a:gd name="connsiteX10" fmla="*/ 5900928 w 6339840"/>
              <a:gd name="connsiteY10" fmla="*/ 1792224 h 4584192"/>
              <a:gd name="connsiteX11" fmla="*/ 6181344 w 6339840"/>
              <a:gd name="connsiteY11" fmla="*/ 2182368 h 4584192"/>
              <a:gd name="connsiteX12" fmla="*/ 6291072 w 6339840"/>
              <a:gd name="connsiteY12" fmla="*/ 2621280 h 4584192"/>
              <a:gd name="connsiteX13" fmla="*/ 6339840 w 6339840"/>
              <a:gd name="connsiteY13" fmla="*/ 3048000 h 4584192"/>
              <a:gd name="connsiteX14" fmla="*/ 6266688 w 6339840"/>
              <a:gd name="connsiteY14" fmla="*/ 3352800 h 4584192"/>
              <a:gd name="connsiteX15" fmla="*/ 6156960 w 6339840"/>
              <a:gd name="connsiteY15" fmla="*/ 3706368 h 4584192"/>
              <a:gd name="connsiteX16" fmla="*/ 5669280 w 6339840"/>
              <a:gd name="connsiteY16" fmla="*/ 4218432 h 4584192"/>
              <a:gd name="connsiteX17" fmla="*/ 5425440 w 6339840"/>
              <a:gd name="connsiteY17" fmla="*/ 4352544 h 4584192"/>
              <a:gd name="connsiteX18" fmla="*/ 5230368 w 6339840"/>
              <a:gd name="connsiteY18" fmla="*/ 4401312 h 4584192"/>
              <a:gd name="connsiteX19" fmla="*/ 4584192 w 6339840"/>
              <a:gd name="connsiteY19" fmla="*/ 4425696 h 4584192"/>
              <a:gd name="connsiteX20" fmla="*/ 3523488 w 6339840"/>
              <a:gd name="connsiteY20" fmla="*/ 4303776 h 4584192"/>
              <a:gd name="connsiteX21" fmla="*/ 2938272 w 6339840"/>
              <a:gd name="connsiteY21" fmla="*/ 4291584 h 4584192"/>
              <a:gd name="connsiteX22" fmla="*/ 2279904 w 6339840"/>
              <a:gd name="connsiteY22" fmla="*/ 4340352 h 4584192"/>
              <a:gd name="connsiteX23" fmla="*/ 0 w 6339840"/>
              <a:gd name="connsiteY23" fmla="*/ 4584192 h 4584192"/>
              <a:gd name="connsiteX24" fmla="*/ 24384 w 6339840"/>
              <a:gd name="connsiteY24" fmla="*/ 0 h 4584192"/>
              <a:gd name="connsiteX0" fmla="*/ 24384 w 6339840"/>
              <a:gd name="connsiteY0" fmla="*/ 0 h 4584192"/>
              <a:gd name="connsiteX1" fmla="*/ 999744 w 6339840"/>
              <a:gd name="connsiteY1" fmla="*/ 24384 h 4584192"/>
              <a:gd name="connsiteX2" fmla="*/ 1245906 w 6339840"/>
              <a:gd name="connsiteY2" fmla="*/ 259515 h 4584192"/>
              <a:gd name="connsiteX3" fmla="*/ 1767840 w 6339840"/>
              <a:gd name="connsiteY3" fmla="*/ 487680 h 4584192"/>
              <a:gd name="connsiteX4" fmla="*/ 2267712 w 6339840"/>
              <a:gd name="connsiteY4" fmla="*/ 560832 h 4584192"/>
              <a:gd name="connsiteX5" fmla="*/ 2950464 w 6339840"/>
              <a:gd name="connsiteY5" fmla="*/ 694944 h 4584192"/>
              <a:gd name="connsiteX6" fmla="*/ 3474720 w 6339840"/>
              <a:gd name="connsiteY6" fmla="*/ 804672 h 4584192"/>
              <a:gd name="connsiteX7" fmla="*/ 4255008 w 6339840"/>
              <a:gd name="connsiteY7" fmla="*/ 1085088 h 4584192"/>
              <a:gd name="connsiteX8" fmla="*/ 4925568 w 6339840"/>
              <a:gd name="connsiteY8" fmla="*/ 1353312 h 4584192"/>
              <a:gd name="connsiteX9" fmla="*/ 5620512 w 6339840"/>
              <a:gd name="connsiteY9" fmla="*/ 1645920 h 4584192"/>
              <a:gd name="connsiteX10" fmla="*/ 5900928 w 6339840"/>
              <a:gd name="connsiteY10" fmla="*/ 1792224 h 4584192"/>
              <a:gd name="connsiteX11" fmla="*/ 6181344 w 6339840"/>
              <a:gd name="connsiteY11" fmla="*/ 2182368 h 4584192"/>
              <a:gd name="connsiteX12" fmla="*/ 6267849 w 6339840"/>
              <a:gd name="connsiteY12" fmla="*/ 2436658 h 4584192"/>
              <a:gd name="connsiteX13" fmla="*/ 6291072 w 6339840"/>
              <a:gd name="connsiteY13" fmla="*/ 2621280 h 4584192"/>
              <a:gd name="connsiteX14" fmla="*/ 6339840 w 6339840"/>
              <a:gd name="connsiteY14" fmla="*/ 3048000 h 4584192"/>
              <a:gd name="connsiteX15" fmla="*/ 6266688 w 6339840"/>
              <a:gd name="connsiteY15" fmla="*/ 3352800 h 4584192"/>
              <a:gd name="connsiteX16" fmla="*/ 6156960 w 6339840"/>
              <a:gd name="connsiteY16" fmla="*/ 3706368 h 4584192"/>
              <a:gd name="connsiteX17" fmla="*/ 5669280 w 6339840"/>
              <a:gd name="connsiteY17" fmla="*/ 4218432 h 4584192"/>
              <a:gd name="connsiteX18" fmla="*/ 5425440 w 6339840"/>
              <a:gd name="connsiteY18" fmla="*/ 4352544 h 4584192"/>
              <a:gd name="connsiteX19" fmla="*/ 5230368 w 6339840"/>
              <a:gd name="connsiteY19" fmla="*/ 4401312 h 4584192"/>
              <a:gd name="connsiteX20" fmla="*/ 4584192 w 6339840"/>
              <a:gd name="connsiteY20" fmla="*/ 4425696 h 4584192"/>
              <a:gd name="connsiteX21" fmla="*/ 3523488 w 6339840"/>
              <a:gd name="connsiteY21" fmla="*/ 4303776 h 4584192"/>
              <a:gd name="connsiteX22" fmla="*/ 2938272 w 6339840"/>
              <a:gd name="connsiteY22" fmla="*/ 4291584 h 4584192"/>
              <a:gd name="connsiteX23" fmla="*/ 2279904 w 6339840"/>
              <a:gd name="connsiteY23" fmla="*/ 4340352 h 4584192"/>
              <a:gd name="connsiteX24" fmla="*/ 0 w 6339840"/>
              <a:gd name="connsiteY24" fmla="*/ 4584192 h 4584192"/>
              <a:gd name="connsiteX25" fmla="*/ 24384 w 6339840"/>
              <a:gd name="connsiteY25" fmla="*/ 0 h 4584192"/>
              <a:gd name="connsiteX0" fmla="*/ 24384 w 6339840"/>
              <a:gd name="connsiteY0" fmla="*/ 0 h 4584192"/>
              <a:gd name="connsiteX1" fmla="*/ 999744 w 6339840"/>
              <a:gd name="connsiteY1" fmla="*/ 24384 h 4584192"/>
              <a:gd name="connsiteX2" fmla="*/ 1245906 w 6339840"/>
              <a:gd name="connsiteY2" fmla="*/ 259515 h 4584192"/>
              <a:gd name="connsiteX3" fmla="*/ 1767840 w 6339840"/>
              <a:gd name="connsiteY3" fmla="*/ 487680 h 4584192"/>
              <a:gd name="connsiteX4" fmla="*/ 2267712 w 6339840"/>
              <a:gd name="connsiteY4" fmla="*/ 560832 h 4584192"/>
              <a:gd name="connsiteX5" fmla="*/ 2950464 w 6339840"/>
              <a:gd name="connsiteY5" fmla="*/ 694944 h 4584192"/>
              <a:gd name="connsiteX6" fmla="*/ 3474720 w 6339840"/>
              <a:gd name="connsiteY6" fmla="*/ 804672 h 4584192"/>
              <a:gd name="connsiteX7" fmla="*/ 4255008 w 6339840"/>
              <a:gd name="connsiteY7" fmla="*/ 1085088 h 4584192"/>
              <a:gd name="connsiteX8" fmla="*/ 4925568 w 6339840"/>
              <a:gd name="connsiteY8" fmla="*/ 1353312 h 4584192"/>
              <a:gd name="connsiteX9" fmla="*/ 5620512 w 6339840"/>
              <a:gd name="connsiteY9" fmla="*/ 1645920 h 4584192"/>
              <a:gd name="connsiteX10" fmla="*/ 5900928 w 6339840"/>
              <a:gd name="connsiteY10" fmla="*/ 1792224 h 4584192"/>
              <a:gd name="connsiteX11" fmla="*/ 6181344 w 6339840"/>
              <a:gd name="connsiteY11" fmla="*/ 2182368 h 4584192"/>
              <a:gd name="connsiteX12" fmla="*/ 6267849 w 6339840"/>
              <a:gd name="connsiteY12" fmla="*/ 2436658 h 4584192"/>
              <a:gd name="connsiteX13" fmla="*/ 6291072 w 6339840"/>
              <a:gd name="connsiteY13" fmla="*/ 2621280 h 4584192"/>
              <a:gd name="connsiteX14" fmla="*/ 6339840 w 6339840"/>
              <a:gd name="connsiteY14" fmla="*/ 3048000 h 4584192"/>
              <a:gd name="connsiteX15" fmla="*/ 6266688 w 6339840"/>
              <a:gd name="connsiteY15" fmla="*/ 3352800 h 4584192"/>
              <a:gd name="connsiteX16" fmla="*/ 6156960 w 6339840"/>
              <a:gd name="connsiteY16" fmla="*/ 3706368 h 4584192"/>
              <a:gd name="connsiteX17" fmla="*/ 5669280 w 6339840"/>
              <a:gd name="connsiteY17" fmla="*/ 4218432 h 4584192"/>
              <a:gd name="connsiteX18" fmla="*/ 5425440 w 6339840"/>
              <a:gd name="connsiteY18" fmla="*/ 4352544 h 4584192"/>
              <a:gd name="connsiteX19" fmla="*/ 5230368 w 6339840"/>
              <a:gd name="connsiteY19" fmla="*/ 4401312 h 4584192"/>
              <a:gd name="connsiteX20" fmla="*/ 4584192 w 6339840"/>
              <a:gd name="connsiteY20" fmla="*/ 4425696 h 4584192"/>
              <a:gd name="connsiteX21" fmla="*/ 3523488 w 6339840"/>
              <a:gd name="connsiteY21" fmla="*/ 4303776 h 4584192"/>
              <a:gd name="connsiteX22" fmla="*/ 2938272 w 6339840"/>
              <a:gd name="connsiteY22" fmla="*/ 4291584 h 4584192"/>
              <a:gd name="connsiteX23" fmla="*/ 2279904 w 6339840"/>
              <a:gd name="connsiteY23" fmla="*/ 4340352 h 4584192"/>
              <a:gd name="connsiteX24" fmla="*/ 0 w 6339840"/>
              <a:gd name="connsiteY24" fmla="*/ 4584192 h 4584192"/>
              <a:gd name="connsiteX25" fmla="*/ 24384 w 6339840"/>
              <a:gd name="connsiteY25" fmla="*/ 0 h 4584192"/>
              <a:gd name="connsiteX0" fmla="*/ 24384 w 6339840"/>
              <a:gd name="connsiteY0" fmla="*/ 0 h 4584192"/>
              <a:gd name="connsiteX1" fmla="*/ 999744 w 6339840"/>
              <a:gd name="connsiteY1" fmla="*/ 24384 h 4584192"/>
              <a:gd name="connsiteX2" fmla="*/ 1245906 w 6339840"/>
              <a:gd name="connsiteY2" fmla="*/ 259515 h 4584192"/>
              <a:gd name="connsiteX3" fmla="*/ 1767840 w 6339840"/>
              <a:gd name="connsiteY3" fmla="*/ 487680 h 4584192"/>
              <a:gd name="connsiteX4" fmla="*/ 2267712 w 6339840"/>
              <a:gd name="connsiteY4" fmla="*/ 560832 h 4584192"/>
              <a:gd name="connsiteX5" fmla="*/ 2950464 w 6339840"/>
              <a:gd name="connsiteY5" fmla="*/ 694944 h 4584192"/>
              <a:gd name="connsiteX6" fmla="*/ 3474720 w 6339840"/>
              <a:gd name="connsiteY6" fmla="*/ 804672 h 4584192"/>
              <a:gd name="connsiteX7" fmla="*/ 4255008 w 6339840"/>
              <a:gd name="connsiteY7" fmla="*/ 1085088 h 4584192"/>
              <a:gd name="connsiteX8" fmla="*/ 4925568 w 6339840"/>
              <a:gd name="connsiteY8" fmla="*/ 1353312 h 4584192"/>
              <a:gd name="connsiteX9" fmla="*/ 5620512 w 6339840"/>
              <a:gd name="connsiteY9" fmla="*/ 1645920 h 4584192"/>
              <a:gd name="connsiteX10" fmla="*/ 5900928 w 6339840"/>
              <a:gd name="connsiteY10" fmla="*/ 1792224 h 4584192"/>
              <a:gd name="connsiteX11" fmla="*/ 6181344 w 6339840"/>
              <a:gd name="connsiteY11" fmla="*/ 2182368 h 4584192"/>
              <a:gd name="connsiteX12" fmla="*/ 6267849 w 6339840"/>
              <a:gd name="connsiteY12" fmla="*/ 2436658 h 4584192"/>
              <a:gd name="connsiteX13" fmla="*/ 6291072 w 6339840"/>
              <a:gd name="connsiteY13" fmla="*/ 2621280 h 4584192"/>
              <a:gd name="connsiteX14" fmla="*/ 6339840 w 6339840"/>
              <a:gd name="connsiteY14" fmla="*/ 3048000 h 4584192"/>
              <a:gd name="connsiteX15" fmla="*/ 6266688 w 6339840"/>
              <a:gd name="connsiteY15" fmla="*/ 3352800 h 4584192"/>
              <a:gd name="connsiteX16" fmla="*/ 6156960 w 6339840"/>
              <a:gd name="connsiteY16" fmla="*/ 3706368 h 4584192"/>
              <a:gd name="connsiteX17" fmla="*/ 5669280 w 6339840"/>
              <a:gd name="connsiteY17" fmla="*/ 4218432 h 4584192"/>
              <a:gd name="connsiteX18" fmla="*/ 5425440 w 6339840"/>
              <a:gd name="connsiteY18" fmla="*/ 4352544 h 4584192"/>
              <a:gd name="connsiteX19" fmla="*/ 5230368 w 6339840"/>
              <a:gd name="connsiteY19" fmla="*/ 4401312 h 4584192"/>
              <a:gd name="connsiteX20" fmla="*/ 4584192 w 6339840"/>
              <a:gd name="connsiteY20" fmla="*/ 4425696 h 4584192"/>
              <a:gd name="connsiteX21" fmla="*/ 3523488 w 6339840"/>
              <a:gd name="connsiteY21" fmla="*/ 4303776 h 4584192"/>
              <a:gd name="connsiteX22" fmla="*/ 2938272 w 6339840"/>
              <a:gd name="connsiteY22" fmla="*/ 4291584 h 4584192"/>
              <a:gd name="connsiteX23" fmla="*/ 2279904 w 6339840"/>
              <a:gd name="connsiteY23" fmla="*/ 4340352 h 4584192"/>
              <a:gd name="connsiteX24" fmla="*/ 0 w 6339840"/>
              <a:gd name="connsiteY24" fmla="*/ 4584192 h 4584192"/>
              <a:gd name="connsiteX25" fmla="*/ 24384 w 6339840"/>
              <a:gd name="connsiteY25" fmla="*/ 0 h 4584192"/>
              <a:gd name="connsiteX0" fmla="*/ 24384 w 6339840"/>
              <a:gd name="connsiteY0" fmla="*/ 0 h 4584192"/>
              <a:gd name="connsiteX1" fmla="*/ 999744 w 6339840"/>
              <a:gd name="connsiteY1" fmla="*/ 24384 h 4584192"/>
              <a:gd name="connsiteX2" fmla="*/ 1245906 w 6339840"/>
              <a:gd name="connsiteY2" fmla="*/ 259515 h 4584192"/>
              <a:gd name="connsiteX3" fmla="*/ 1767840 w 6339840"/>
              <a:gd name="connsiteY3" fmla="*/ 487680 h 4584192"/>
              <a:gd name="connsiteX4" fmla="*/ 2267712 w 6339840"/>
              <a:gd name="connsiteY4" fmla="*/ 560832 h 4584192"/>
              <a:gd name="connsiteX5" fmla="*/ 2950464 w 6339840"/>
              <a:gd name="connsiteY5" fmla="*/ 694944 h 4584192"/>
              <a:gd name="connsiteX6" fmla="*/ 3474720 w 6339840"/>
              <a:gd name="connsiteY6" fmla="*/ 804672 h 4584192"/>
              <a:gd name="connsiteX7" fmla="*/ 4255008 w 6339840"/>
              <a:gd name="connsiteY7" fmla="*/ 1085088 h 4584192"/>
              <a:gd name="connsiteX8" fmla="*/ 4925568 w 6339840"/>
              <a:gd name="connsiteY8" fmla="*/ 1353312 h 4584192"/>
              <a:gd name="connsiteX9" fmla="*/ 5620512 w 6339840"/>
              <a:gd name="connsiteY9" fmla="*/ 1645920 h 4584192"/>
              <a:gd name="connsiteX10" fmla="*/ 5900928 w 6339840"/>
              <a:gd name="connsiteY10" fmla="*/ 1792224 h 4584192"/>
              <a:gd name="connsiteX11" fmla="*/ 6181344 w 6339840"/>
              <a:gd name="connsiteY11" fmla="*/ 2182368 h 4584192"/>
              <a:gd name="connsiteX12" fmla="*/ 6267849 w 6339840"/>
              <a:gd name="connsiteY12" fmla="*/ 2436658 h 4584192"/>
              <a:gd name="connsiteX13" fmla="*/ 6291072 w 6339840"/>
              <a:gd name="connsiteY13" fmla="*/ 2621280 h 4584192"/>
              <a:gd name="connsiteX14" fmla="*/ 6339840 w 6339840"/>
              <a:gd name="connsiteY14" fmla="*/ 3048000 h 4584192"/>
              <a:gd name="connsiteX15" fmla="*/ 6266688 w 6339840"/>
              <a:gd name="connsiteY15" fmla="*/ 3352800 h 4584192"/>
              <a:gd name="connsiteX16" fmla="*/ 6156960 w 6339840"/>
              <a:gd name="connsiteY16" fmla="*/ 3706368 h 4584192"/>
              <a:gd name="connsiteX17" fmla="*/ 5669280 w 6339840"/>
              <a:gd name="connsiteY17" fmla="*/ 4218432 h 4584192"/>
              <a:gd name="connsiteX18" fmla="*/ 5425440 w 6339840"/>
              <a:gd name="connsiteY18" fmla="*/ 4352544 h 4584192"/>
              <a:gd name="connsiteX19" fmla="*/ 5230368 w 6339840"/>
              <a:gd name="connsiteY19" fmla="*/ 4401312 h 4584192"/>
              <a:gd name="connsiteX20" fmla="*/ 4584192 w 6339840"/>
              <a:gd name="connsiteY20" fmla="*/ 4425696 h 4584192"/>
              <a:gd name="connsiteX21" fmla="*/ 3523488 w 6339840"/>
              <a:gd name="connsiteY21" fmla="*/ 4303776 h 4584192"/>
              <a:gd name="connsiteX22" fmla="*/ 2938272 w 6339840"/>
              <a:gd name="connsiteY22" fmla="*/ 4291584 h 4584192"/>
              <a:gd name="connsiteX23" fmla="*/ 2279904 w 6339840"/>
              <a:gd name="connsiteY23" fmla="*/ 4340352 h 4584192"/>
              <a:gd name="connsiteX24" fmla="*/ 0 w 6339840"/>
              <a:gd name="connsiteY24" fmla="*/ 4584192 h 4584192"/>
              <a:gd name="connsiteX25" fmla="*/ 24384 w 6339840"/>
              <a:gd name="connsiteY25" fmla="*/ 0 h 4584192"/>
              <a:gd name="connsiteX0" fmla="*/ 24384 w 6339840"/>
              <a:gd name="connsiteY0" fmla="*/ 0 h 4584192"/>
              <a:gd name="connsiteX1" fmla="*/ 999744 w 6339840"/>
              <a:gd name="connsiteY1" fmla="*/ 24384 h 4584192"/>
              <a:gd name="connsiteX2" fmla="*/ 1245906 w 6339840"/>
              <a:gd name="connsiteY2" fmla="*/ 259515 h 4584192"/>
              <a:gd name="connsiteX3" fmla="*/ 1767840 w 6339840"/>
              <a:gd name="connsiteY3" fmla="*/ 487680 h 4584192"/>
              <a:gd name="connsiteX4" fmla="*/ 2267712 w 6339840"/>
              <a:gd name="connsiteY4" fmla="*/ 560832 h 4584192"/>
              <a:gd name="connsiteX5" fmla="*/ 2950464 w 6339840"/>
              <a:gd name="connsiteY5" fmla="*/ 694944 h 4584192"/>
              <a:gd name="connsiteX6" fmla="*/ 3474720 w 6339840"/>
              <a:gd name="connsiteY6" fmla="*/ 804672 h 4584192"/>
              <a:gd name="connsiteX7" fmla="*/ 4255008 w 6339840"/>
              <a:gd name="connsiteY7" fmla="*/ 1085088 h 4584192"/>
              <a:gd name="connsiteX8" fmla="*/ 4925568 w 6339840"/>
              <a:gd name="connsiteY8" fmla="*/ 1353312 h 4584192"/>
              <a:gd name="connsiteX9" fmla="*/ 5620512 w 6339840"/>
              <a:gd name="connsiteY9" fmla="*/ 1645920 h 4584192"/>
              <a:gd name="connsiteX10" fmla="*/ 5900928 w 6339840"/>
              <a:gd name="connsiteY10" fmla="*/ 1792224 h 4584192"/>
              <a:gd name="connsiteX11" fmla="*/ 6065330 w 6339840"/>
              <a:gd name="connsiteY11" fmla="*/ 1947482 h 4584192"/>
              <a:gd name="connsiteX12" fmla="*/ 6181344 w 6339840"/>
              <a:gd name="connsiteY12" fmla="*/ 2182368 h 4584192"/>
              <a:gd name="connsiteX13" fmla="*/ 6267849 w 6339840"/>
              <a:gd name="connsiteY13" fmla="*/ 2436658 h 4584192"/>
              <a:gd name="connsiteX14" fmla="*/ 6291072 w 6339840"/>
              <a:gd name="connsiteY14" fmla="*/ 2621280 h 4584192"/>
              <a:gd name="connsiteX15" fmla="*/ 6339840 w 6339840"/>
              <a:gd name="connsiteY15" fmla="*/ 3048000 h 4584192"/>
              <a:gd name="connsiteX16" fmla="*/ 6266688 w 6339840"/>
              <a:gd name="connsiteY16" fmla="*/ 3352800 h 4584192"/>
              <a:gd name="connsiteX17" fmla="*/ 6156960 w 6339840"/>
              <a:gd name="connsiteY17" fmla="*/ 3706368 h 4584192"/>
              <a:gd name="connsiteX18" fmla="*/ 5669280 w 6339840"/>
              <a:gd name="connsiteY18" fmla="*/ 4218432 h 4584192"/>
              <a:gd name="connsiteX19" fmla="*/ 5425440 w 6339840"/>
              <a:gd name="connsiteY19" fmla="*/ 4352544 h 4584192"/>
              <a:gd name="connsiteX20" fmla="*/ 5230368 w 6339840"/>
              <a:gd name="connsiteY20" fmla="*/ 4401312 h 4584192"/>
              <a:gd name="connsiteX21" fmla="*/ 4584192 w 6339840"/>
              <a:gd name="connsiteY21" fmla="*/ 4425696 h 4584192"/>
              <a:gd name="connsiteX22" fmla="*/ 3523488 w 6339840"/>
              <a:gd name="connsiteY22" fmla="*/ 4303776 h 4584192"/>
              <a:gd name="connsiteX23" fmla="*/ 2938272 w 6339840"/>
              <a:gd name="connsiteY23" fmla="*/ 4291584 h 4584192"/>
              <a:gd name="connsiteX24" fmla="*/ 2279904 w 6339840"/>
              <a:gd name="connsiteY24" fmla="*/ 4340352 h 4584192"/>
              <a:gd name="connsiteX25" fmla="*/ 0 w 6339840"/>
              <a:gd name="connsiteY25" fmla="*/ 4584192 h 4584192"/>
              <a:gd name="connsiteX26" fmla="*/ 24384 w 6339840"/>
              <a:gd name="connsiteY26" fmla="*/ 0 h 4584192"/>
              <a:gd name="connsiteX0" fmla="*/ 24384 w 6339840"/>
              <a:gd name="connsiteY0" fmla="*/ 0 h 4584192"/>
              <a:gd name="connsiteX1" fmla="*/ 999744 w 6339840"/>
              <a:gd name="connsiteY1" fmla="*/ 24384 h 4584192"/>
              <a:gd name="connsiteX2" fmla="*/ 1245906 w 6339840"/>
              <a:gd name="connsiteY2" fmla="*/ 259515 h 4584192"/>
              <a:gd name="connsiteX3" fmla="*/ 1767840 w 6339840"/>
              <a:gd name="connsiteY3" fmla="*/ 487680 h 4584192"/>
              <a:gd name="connsiteX4" fmla="*/ 2267712 w 6339840"/>
              <a:gd name="connsiteY4" fmla="*/ 560832 h 4584192"/>
              <a:gd name="connsiteX5" fmla="*/ 2950464 w 6339840"/>
              <a:gd name="connsiteY5" fmla="*/ 694944 h 4584192"/>
              <a:gd name="connsiteX6" fmla="*/ 3474720 w 6339840"/>
              <a:gd name="connsiteY6" fmla="*/ 804672 h 4584192"/>
              <a:gd name="connsiteX7" fmla="*/ 4255008 w 6339840"/>
              <a:gd name="connsiteY7" fmla="*/ 1085088 h 4584192"/>
              <a:gd name="connsiteX8" fmla="*/ 4925568 w 6339840"/>
              <a:gd name="connsiteY8" fmla="*/ 1353312 h 4584192"/>
              <a:gd name="connsiteX9" fmla="*/ 5620512 w 6339840"/>
              <a:gd name="connsiteY9" fmla="*/ 1645920 h 4584192"/>
              <a:gd name="connsiteX10" fmla="*/ 5900928 w 6339840"/>
              <a:gd name="connsiteY10" fmla="*/ 1792224 h 4584192"/>
              <a:gd name="connsiteX11" fmla="*/ 6065330 w 6339840"/>
              <a:gd name="connsiteY11" fmla="*/ 1947482 h 4584192"/>
              <a:gd name="connsiteX12" fmla="*/ 6181344 w 6339840"/>
              <a:gd name="connsiteY12" fmla="*/ 2182368 h 4584192"/>
              <a:gd name="connsiteX13" fmla="*/ 6227255 w 6339840"/>
              <a:gd name="connsiteY13" fmla="*/ 2271332 h 4584192"/>
              <a:gd name="connsiteX14" fmla="*/ 6267849 w 6339840"/>
              <a:gd name="connsiteY14" fmla="*/ 2436658 h 4584192"/>
              <a:gd name="connsiteX15" fmla="*/ 6291072 w 6339840"/>
              <a:gd name="connsiteY15" fmla="*/ 2621280 h 4584192"/>
              <a:gd name="connsiteX16" fmla="*/ 6339840 w 6339840"/>
              <a:gd name="connsiteY16" fmla="*/ 3048000 h 4584192"/>
              <a:gd name="connsiteX17" fmla="*/ 6266688 w 6339840"/>
              <a:gd name="connsiteY17" fmla="*/ 3352800 h 4584192"/>
              <a:gd name="connsiteX18" fmla="*/ 6156960 w 6339840"/>
              <a:gd name="connsiteY18" fmla="*/ 3706368 h 4584192"/>
              <a:gd name="connsiteX19" fmla="*/ 5669280 w 6339840"/>
              <a:gd name="connsiteY19" fmla="*/ 4218432 h 4584192"/>
              <a:gd name="connsiteX20" fmla="*/ 5425440 w 6339840"/>
              <a:gd name="connsiteY20" fmla="*/ 4352544 h 4584192"/>
              <a:gd name="connsiteX21" fmla="*/ 5230368 w 6339840"/>
              <a:gd name="connsiteY21" fmla="*/ 4401312 h 4584192"/>
              <a:gd name="connsiteX22" fmla="*/ 4584192 w 6339840"/>
              <a:gd name="connsiteY22" fmla="*/ 4425696 h 4584192"/>
              <a:gd name="connsiteX23" fmla="*/ 3523488 w 6339840"/>
              <a:gd name="connsiteY23" fmla="*/ 4303776 h 4584192"/>
              <a:gd name="connsiteX24" fmla="*/ 2938272 w 6339840"/>
              <a:gd name="connsiteY24" fmla="*/ 4291584 h 4584192"/>
              <a:gd name="connsiteX25" fmla="*/ 2279904 w 6339840"/>
              <a:gd name="connsiteY25" fmla="*/ 4340352 h 4584192"/>
              <a:gd name="connsiteX26" fmla="*/ 0 w 6339840"/>
              <a:gd name="connsiteY26" fmla="*/ 4584192 h 4584192"/>
              <a:gd name="connsiteX27" fmla="*/ 24384 w 6339840"/>
              <a:gd name="connsiteY27" fmla="*/ 0 h 4584192"/>
              <a:gd name="connsiteX0" fmla="*/ 24384 w 6339840"/>
              <a:gd name="connsiteY0" fmla="*/ 0 h 4584192"/>
              <a:gd name="connsiteX1" fmla="*/ 999744 w 6339840"/>
              <a:gd name="connsiteY1" fmla="*/ 24384 h 4584192"/>
              <a:gd name="connsiteX2" fmla="*/ 1245906 w 6339840"/>
              <a:gd name="connsiteY2" fmla="*/ 259515 h 4584192"/>
              <a:gd name="connsiteX3" fmla="*/ 1767840 w 6339840"/>
              <a:gd name="connsiteY3" fmla="*/ 487680 h 4584192"/>
              <a:gd name="connsiteX4" fmla="*/ 2267712 w 6339840"/>
              <a:gd name="connsiteY4" fmla="*/ 560832 h 4584192"/>
              <a:gd name="connsiteX5" fmla="*/ 2950464 w 6339840"/>
              <a:gd name="connsiteY5" fmla="*/ 694944 h 4584192"/>
              <a:gd name="connsiteX6" fmla="*/ 3474720 w 6339840"/>
              <a:gd name="connsiteY6" fmla="*/ 804672 h 4584192"/>
              <a:gd name="connsiteX7" fmla="*/ 4255008 w 6339840"/>
              <a:gd name="connsiteY7" fmla="*/ 1085088 h 4584192"/>
              <a:gd name="connsiteX8" fmla="*/ 4925568 w 6339840"/>
              <a:gd name="connsiteY8" fmla="*/ 1353312 h 4584192"/>
              <a:gd name="connsiteX9" fmla="*/ 5620512 w 6339840"/>
              <a:gd name="connsiteY9" fmla="*/ 1645920 h 4584192"/>
              <a:gd name="connsiteX10" fmla="*/ 5900928 w 6339840"/>
              <a:gd name="connsiteY10" fmla="*/ 1792224 h 4584192"/>
              <a:gd name="connsiteX11" fmla="*/ 6065330 w 6339840"/>
              <a:gd name="connsiteY11" fmla="*/ 1947482 h 4584192"/>
              <a:gd name="connsiteX12" fmla="*/ 6181344 w 6339840"/>
              <a:gd name="connsiteY12" fmla="*/ 2182368 h 4584192"/>
              <a:gd name="connsiteX13" fmla="*/ 6227255 w 6339840"/>
              <a:gd name="connsiteY13" fmla="*/ 2271332 h 4584192"/>
              <a:gd name="connsiteX14" fmla="*/ 6267849 w 6339840"/>
              <a:gd name="connsiteY14" fmla="*/ 2436658 h 4584192"/>
              <a:gd name="connsiteX15" fmla="*/ 6291072 w 6339840"/>
              <a:gd name="connsiteY15" fmla="*/ 2621280 h 4584192"/>
              <a:gd name="connsiteX16" fmla="*/ 6332030 w 6339840"/>
              <a:gd name="connsiteY16" fmla="*/ 2804732 h 4584192"/>
              <a:gd name="connsiteX17" fmla="*/ 6339840 w 6339840"/>
              <a:gd name="connsiteY17" fmla="*/ 3048000 h 4584192"/>
              <a:gd name="connsiteX18" fmla="*/ 6266688 w 6339840"/>
              <a:gd name="connsiteY18" fmla="*/ 3352800 h 4584192"/>
              <a:gd name="connsiteX19" fmla="*/ 6156960 w 6339840"/>
              <a:gd name="connsiteY19" fmla="*/ 3706368 h 4584192"/>
              <a:gd name="connsiteX20" fmla="*/ 5669280 w 6339840"/>
              <a:gd name="connsiteY20" fmla="*/ 4218432 h 4584192"/>
              <a:gd name="connsiteX21" fmla="*/ 5425440 w 6339840"/>
              <a:gd name="connsiteY21" fmla="*/ 4352544 h 4584192"/>
              <a:gd name="connsiteX22" fmla="*/ 5230368 w 6339840"/>
              <a:gd name="connsiteY22" fmla="*/ 4401312 h 4584192"/>
              <a:gd name="connsiteX23" fmla="*/ 4584192 w 6339840"/>
              <a:gd name="connsiteY23" fmla="*/ 4425696 h 4584192"/>
              <a:gd name="connsiteX24" fmla="*/ 3523488 w 6339840"/>
              <a:gd name="connsiteY24" fmla="*/ 4303776 h 4584192"/>
              <a:gd name="connsiteX25" fmla="*/ 2938272 w 6339840"/>
              <a:gd name="connsiteY25" fmla="*/ 4291584 h 4584192"/>
              <a:gd name="connsiteX26" fmla="*/ 2279904 w 6339840"/>
              <a:gd name="connsiteY26" fmla="*/ 4340352 h 4584192"/>
              <a:gd name="connsiteX27" fmla="*/ 0 w 6339840"/>
              <a:gd name="connsiteY27" fmla="*/ 4584192 h 4584192"/>
              <a:gd name="connsiteX28" fmla="*/ 24384 w 6339840"/>
              <a:gd name="connsiteY28" fmla="*/ 0 h 4584192"/>
              <a:gd name="connsiteX0" fmla="*/ 24384 w 6332030"/>
              <a:gd name="connsiteY0" fmla="*/ 0 h 4584192"/>
              <a:gd name="connsiteX1" fmla="*/ 999744 w 6332030"/>
              <a:gd name="connsiteY1" fmla="*/ 24384 h 4584192"/>
              <a:gd name="connsiteX2" fmla="*/ 1245906 w 6332030"/>
              <a:gd name="connsiteY2" fmla="*/ 259515 h 4584192"/>
              <a:gd name="connsiteX3" fmla="*/ 1767840 w 6332030"/>
              <a:gd name="connsiteY3" fmla="*/ 487680 h 4584192"/>
              <a:gd name="connsiteX4" fmla="*/ 2267712 w 6332030"/>
              <a:gd name="connsiteY4" fmla="*/ 560832 h 4584192"/>
              <a:gd name="connsiteX5" fmla="*/ 2950464 w 6332030"/>
              <a:gd name="connsiteY5" fmla="*/ 694944 h 4584192"/>
              <a:gd name="connsiteX6" fmla="*/ 3474720 w 6332030"/>
              <a:gd name="connsiteY6" fmla="*/ 804672 h 4584192"/>
              <a:gd name="connsiteX7" fmla="*/ 4255008 w 6332030"/>
              <a:gd name="connsiteY7" fmla="*/ 1085088 h 4584192"/>
              <a:gd name="connsiteX8" fmla="*/ 4925568 w 6332030"/>
              <a:gd name="connsiteY8" fmla="*/ 1353312 h 4584192"/>
              <a:gd name="connsiteX9" fmla="*/ 5620512 w 6332030"/>
              <a:gd name="connsiteY9" fmla="*/ 1645920 h 4584192"/>
              <a:gd name="connsiteX10" fmla="*/ 5900928 w 6332030"/>
              <a:gd name="connsiteY10" fmla="*/ 1792224 h 4584192"/>
              <a:gd name="connsiteX11" fmla="*/ 6065330 w 6332030"/>
              <a:gd name="connsiteY11" fmla="*/ 1947482 h 4584192"/>
              <a:gd name="connsiteX12" fmla="*/ 6181344 w 6332030"/>
              <a:gd name="connsiteY12" fmla="*/ 2182368 h 4584192"/>
              <a:gd name="connsiteX13" fmla="*/ 6227255 w 6332030"/>
              <a:gd name="connsiteY13" fmla="*/ 2271332 h 4584192"/>
              <a:gd name="connsiteX14" fmla="*/ 6267849 w 6332030"/>
              <a:gd name="connsiteY14" fmla="*/ 2436658 h 4584192"/>
              <a:gd name="connsiteX15" fmla="*/ 6291072 w 6332030"/>
              <a:gd name="connsiteY15" fmla="*/ 2621280 h 4584192"/>
              <a:gd name="connsiteX16" fmla="*/ 6332030 w 6332030"/>
              <a:gd name="connsiteY16" fmla="*/ 2804732 h 4584192"/>
              <a:gd name="connsiteX17" fmla="*/ 6311265 w 6332030"/>
              <a:gd name="connsiteY17" fmla="*/ 3048000 h 4584192"/>
              <a:gd name="connsiteX18" fmla="*/ 6266688 w 6332030"/>
              <a:gd name="connsiteY18" fmla="*/ 3352800 h 4584192"/>
              <a:gd name="connsiteX19" fmla="*/ 6156960 w 6332030"/>
              <a:gd name="connsiteY19" fmla="*/ 3706368 h 4584192"/>
              <a:gd name="connsiteX20" fmla="*/ 5669280 w 6332030"/>
              <a:gd name="connsiteY20" fmla="*/ 4218432 h 4584192"/>
              <a:gd name="connsiteX21" fmla="*/ 5425440 w 6332030"/>
              <a:gd name="connsiteY21" fmla="*/ 4352544 h 4584192"/>
              <a:gd name="connsiteX22" fmla="*/ 5230368 w 6332030"/>
              <a:gd name="connsiteY22" fmla="*/ 4401312 h 4584192"/>
              <a:gd name="connsiteX23" fmla="*/ 4584192 w 6332030"/>
              <a:gd name="connsiteY23" fmla="*/ 4425696 h 4584192"/>
              <a:gd name="connsiteX24" fmla="*/ 3523488 w 6332030"/>
              <a:gd name="connsiteY24" fmla="*/ 4303776 h 4584192"/>
              <a:gd name="connsiteX25" fmla="*/ 2938272 w 6332030"/>
              <a:gd name="connsiteY25" fmla="*/ 4291584 h 4584192"/>
              <a:gd name="connsiteX26" fmla="*/ 2279904 w 6332030"/>
              <a:gd name="connsiteY26" fmla="*/ 4340352 h 4584192"/>
              <a:gd name="connsiteX27" fmla="*/ 0 w 6332030"/>
              <a:gd name="connsiteY27" fmla="*/ 4584192 h 4584192"/>
              <a:gd name="connsiteX28" fmla="*/ 24384 w 6332030"/>
              <a:gd name="connsiteY28" fmla="*/ 0 h 4584192"/>
              <a:gd name="connsiteX0" fmla="*/ 24384 w 6332030"/>
              <a:gd name="connsiteY0" fmla="*/ 0 h 4584192"/>
              <a:gd name="connsiteX1" fmla="*/ 999744 w 6332030"/>
              <a:gd name="connsiteY1" fmla="*/ 24384 h 4584192"/>
              <a:gd name="connsiteX2" fmla="*/ 1245906 w 6332030"/>
              <a:gd name="connsiteY2" fmla="*/ 259515 h 4584192"/>
              <a:gd name="connsiteX3" fmla="*/ 1767840 w 6332030"/>
              <a:gd name="connsiteY3" fmla="*/ 487680 h 4584192"/>
              <a:gd name="connsiteX4" fmla="*/ 2267712 w 6332030"/>
              <a:gd name="connsiteY4" fmla="*/ 560832 h 4584192"/>
              <a:gd name="connsiteX5" fmla="*/ 2950464 w 6332030"/>
              <a:gd name="connsiteY5" fmla="*/ 694944 h 4584192"/>
              <a:gd name="connsiteX6" fmla="*/ 3474720 w 6332030"/>
              <a:gd name="connsiteY6" fmla="*/ 804672 h 4584192"/>
              <a:gd name="connsiteX7" fmla="*/ 4255008 w 6332030"/>
              <a:gd name="connsiteY7" fmla="*/ 1085088 h 4584192"/>
              <a:gd name="connsiteX8" fmla="*/ 4925568 w 6332030"/>
              <a:gd name="connsiteY8" fmla="*/ 1353312 h 4584192"/>
              <a:gd name="connsiteX9" fmla="*/ 5620512 w 6332030"/>
              <a:gd name="connsiteY9" fmla="*/ 1645920 h 4584192"/>
              <a:gd name="connsiteX10" fmla="*/ 5900928 w 6332030"/>
              <a:gd name="connsiteY10" fmla="*/ 1792224 h 4584192"/>
              <a:gd name="connsiteX11" fmla="*/ 6065330 w 6332030"/>
              <a:gd name="connsiteY11" fmla="*/ 1947482 h 4584192"/>
              <a:gd name="connsiteX12" fmla="*/ 6181344 w 6332030"/>
              <a:gd name="connsiteY12" fmla="*/ 2182368 h 4584192"/>
              <a:gd name="connsiteX13" fmla="*/ 6227255 w 6332030"/>
              <a:gd name="connsiteY13" fmla="*/ 2271332 h 4584192"/>
              <a:gd name="connsiteX14" fmla="*/ 6267849 w 6332030"/>
              <a:gd name="connsiteY14" fmla="*/ 2436658 h 4584192"/>
              <a:gd name="connsiteX15" fmla="*/ 6291072 w 6332030"/>
              <a:gd name="connsiteY15" fmla="*/ 2621280 h 4584192"/>
              <a:gd name="connsiteX16" fmla="*/ 6332030 w 6332030"/>
              <a:gd name="connsiteY16" fmla="*/ 2804732 h 4584192"/>
              <a:gd name="connsiteX17" fmla="*/ 6311265 w 6332030"/>
              <a:gd name="connsiteY17" fmla="*/ 3048000 h 4584192"/>
              <a:gd name="connsiteX18" fmla="*/ 6266688 w 6332030"/>
              <a:gd name="connsiteY18" fmla="*/ 3352800 h 4584192"/>
              <a:gd name="connsiteX19" fmla="*/ 6156960 w 6332030"/>
              <a:gd name="connsiteY19" fmla="*/ 3706368 h 4584192"/>
              <a:gd name="connsiteX20" fmla="*/ 5951030 w 6332030"/>
              <a:gd name="connsiteY20" fmla="*/ 3971544 h 4584192"/>
              <a:gd name="connsiteX21" fmla="*/ 5669280 w 6332030"/>
              <a:gd name="connsiteY21" fmla="*/ 4218432 h 4584192"/>
              <a:gd name="connsiteX22" fmla="*/ 5425440 w 6332030"/>
              <a:gd name="connsiteY22" fmla="*/ 4352544 h 4584192"/>
              <a:gd name="connsiteX23" fmla="*/ 5230368 w 6332030"/>
              <a:gd name="connsiteY23" fmla="*/ 4401312 h 4584192"/>
              <a:gd name="connsiteX24" fmla="*/ 4584192 w 6332030"/>
              <a:gd name="connsiteY24" fmla="*/ 4425696 h 4584192"/>
              <a:gd name="connsiteX25" fmla="*/ 3523488 w 6332030"/>
              <a:gd name="connsiteY25" fmla="*/ 4303776 h 4584192"/>
              <a:gd name="connsiteX26" fmla="*/ 2938272 w 6332030"/>
              <a:gd name="connsiteY26" fmla="*/ 4291584 h 4584192"/>
              <a:gd name="connsiteX27" fmla="*/ 2279904 w 6332030"/>
              <a:gd name="connsiteY27" fmla="*/ 4340352 h 4584192"/>
              <a:gd name="connsiteX28" fmla="*/ 0 w 6332030"/>
              <a:gd name="connsiteY28" fmla="*/ 4584192 h 4584192"/>
              <a:gd name="connsiteX29" fmla="*/ 24384 w 6332030"/>
              <a:gd name="connsiteY29" fmla="*/ 0 h 4584192"/>
              <a:gd name="connsiteX0" fmla="*/ 24384 w 6332030"/>
              <a:gd name="connsiteY0" fmla="*/ 0 h 4584192"/>
              <a:gd name="connsiteX1" fmla="*/ 999744 w 6332030"/>
              <a:gd name="connsiteY1" fmla="*/ 24384 h 4584192"/>
              <a:gd name="connsiteX2" fmla="*/ 1245906 w 6332030"/>
              <a:gd name="connsiteY2" fmla="*/ 259515 h 4584192"/>
              <a:gd name="connsiteX3" fmla="*/ 1767840 w 6332030"/>
              <a:gd name="connsiteY3" fmla="*/ 487680 h 4584192"/>
              <a:gd name="connsiteX4" fmla="*/ 2267712 w 6332030"/>
              <a:gd name="connsiteY4" fmla="*/ 560832 h 4584192"/>
              <a:gd name="connsiteX5" fmla="*/ 2950464 w 6332030"/>
              <a:gd name="connsiteY5" fmla="*/ 694944 h 4584192"/>
              <a:gd name="connsiteX6" fmla="*/ 3474720 w 6332030"/>
              <a:gd name="connsiteY6" fmla="*/ 804672 h 4584192"/>
              <a:gd name="connsiteX7" fmla="*/ 4255008 w 6332030"/>
              <a:gd name="connsiteY7" fmla="*/ 1085088 h 4584192"/>
              <a:gd name="connsiteX8" fmla="*/ 4925568 w 6332030"/>
              <a:gd name="connsiteY8" fmla="*/ 1353312 h 4584192"/>
              <a:gd name="connsiteX9" fmla="*/ 5620512 w 6332030"/>
              <a:gd name="connsiteY9" fmla="*/ 1645920 h 4584192"/>
              <a:gd name="connsiteX10" fmla="*/ 5900928 w 6332030"/>
              <a:gd name="connsiteY10" fmla="*/ 1792224 h 4584192"/>
              <a:gd name="connsiteX11" fmla="*/ 6065330 w 6332030"/>
              <a:gd name="connsiteY11" fmla="*/ 1947482 h 4584192"/>
              <a:gd name="connsiteX12" fmla="*/ 6181344 w 6332030"/>
              <a:gd name="connsiteY12" fmla="*/ 2182368 h 4584192"/>
              <a:gd name="connsiteX13" fmla="*/ 6227255 w 6332030"/>
              <a:gd name="connsiteY13" fmla="*/ 2271332 h 4584192"/>
              <a:gd name="connsiteX14" fmla="*/ 6267849 w 6332030"/>
              <a:gd name="connsiteY14" fmla="*/ 2436658 h 4584192"/>
              <a:gd name="connsiteX15" fmla="*/ 6291072 w 6332030"/>
              <a:gd name="connsiteY15" fmla="*/ 2621280 h 4584192"/>
              <a:gd name="connsiteX16" fmla="*/ 6332030 w 6332030"/>
              <a:gd name="connsiteY16" fmla="*/ 2804732 h 4584192"/>
              <a:gd name="connsiteX17" fmla="*/ 6311265 w 6332030"/>
              <a:gd name="connsiteY17" fmla="*/ 3048000 h 4584192"/>
              <a:gd name="connsiteX18" fmla="*/ 6266688 w 6332030"/>
              <a:gd name="connsiteY18" fmla="*/ 3352800 h 4584192"/>
              <a:gd name="connsiteX19" fmla="*/ 6156960 w 6332030"/>
              <a:gd name="connsiteY19" fmla="*/ 3706368 h 4584192"/>
              <a:gd name="connsiteX20" fmla="*/ 5951030 w 6332030"/>
              <a:gd name="connsiteY20" fmla="*/ 3971544 h 4584192"/>
              <a:gd name="connsiteX21" fmla="*/ 5669280 w 6332030"/>
              <a:gd name="connsiteY21" fmla="*/ 4218432 h 4584192"/>
              <a:gd name="connsiteX22" fmla="*/ 5425440 w 6332030"/>
              <a:gd name="connsiteY22" fmla="*/ 4352544 h 4584192"/>
              <a:gd name="connsiteX23" fmla="*/ 5230368 w 6332030"/>
              <a:gd name="connsiteY23" fmla="*/ 4401312 h 4584192"/>
              <a:gd name="connsiteX24" fmla="*/ 4974717 w 6332030"/>
              <a:gd name="connsiteY24" fmla="*/ 4447794 h 4584192"/>
              <a:gd name="connsiteX25" fmla="*/ 4584192 w 6332030"/>
              <a:gd name="connsiteY25" fmla="*/ 4425696 h 4584192"/>
              <a:gd name="connsiteX26" fmla="*/ 3523488 w 6332030"/>
              <a:gd name="connsiteY26" fmla="*/ 4303776 h 4584192"/>
              <a:gd name="connsiteX27" fmla="*/ 2938272 w 6332030"/>
              <a:gd name="connsiteY27" fmla="*/ 4291584 h 4584192"/>
              <a:gd name="connsiteX28" fmla="*/ 2279904 w 6332030"/>
              <a:gd name="connsiteY28" fmla="*/ 4340352 h 4584192"/>
              <a:gd name="connsiteX29" fmla="*/ 0 w 6332030"/>
              <a:gd name="connsiteY29" fmla="*/ 4584192 h 4584192"/>
              <a:gd name="connsiteX30" fmla="*/ 24384 w 6332030"/>
              <a:gd name="connsiteY30" fmla="*/ 0 h 4584192"/>
              <a:gd name="connsiteX0" fmla="*/ 24384 w 6332030"/>
              <a:gd name="connsiteY0" fmla="*/ 0 h 4584192"/>
              <a:gd name="connsiteX1" fmla="*/ 999744 w 6332030"/>
              <a:gd name="connsiteY1" fmla="*/ 24384 h 4584192"/>
              <a:gd name="connsiteX2" fmla="*/ 1245906 w 6332030"/>
              <a:gd name="connsiteY2" fmla="*/ 259515 h 4584192"/>
              <a:gd name="connsiteX3" fmla="*/ 1767840 w 6332030"/>
              <a:gd name="connsiteY3" fmla="*/ 487680 h 4584192"/>
              <a:gd name="connsiteX4" fmla="*/ 2267712 w 6332030"/>
              <a:gd name="connsiteY4" fmla="*/ 560832 h 4584192"/>
              <a:gd name="connsiteX5" fmla="*/ 2950464 w 6332030"/>
              <a:gd name="connsiteY5" fmla="*/ 694944 h 4584192"/>
              <a:gd name="connsiteX6" fmla="*/ 3474720 w 6332030"/>
              <a:gd name="connsiteY6" fmla="*/ 804672 h 4584192"/>
              <a:gd name="connsiteX7" fmla="*/ 4255008 w 6332030"/>
              <a:gd name="connsiteY7" fmla="*/ 1085088 h 4584192"/>
              <a:gd name="connsiteX8" fmla="*/ 4925568 w 6332030"/>
              <a:gd name="connsiteY8" fmla="*/ 1353312 h 4584192"/>
              <a:gd name="connsiteX9" fmla="*/ 5620512 w 6332030"/>
              <a:gd name="connsiteY9" fmla="*/ 1645920 h 4584192"/>
              <a:gd name="connsiteX10" fmla="*/ 5900928 w 6332030"/>
              <a:gd name="connsiteY10" fmla="*/ 1792224 h 4584192"/>
              <a:gd name="connsiteX11" fmla="*/ 6065330 w 6332030"/>
              <a:gd name="connsiteY11" fmla="*/ 1947482 h 4584192"/>
              <a:gd name="connsiteX12" fmla="*/ 6181344 w 6332030"/>
              <a:gd name="connsiteY12" fmla="*/ 2182368 h 4584192"/>
              <a:gd name="connsiteX13" fmla="*/ 6227255 w 6332030"/>
              <a:gd name="connsiteY13" fmla="*/ 2271332 h 4584192"/>
              <a:gd name="connsiteX14" fmla="*/ 6267849 w 6332030"/>
              <a:gd name="connsiteY14" fmla="*/ 2436658 h 4584192"/>
              <a:gd name="connsiteX15" fmla="*/ 6291072 w 6332030"/>
              <a:gd name="connsiteY15" fmla="*/ 2621280 h 4584192"/>
              <a:gd name="connsiteX16" fmla="*/ 6332030 w 6332030"/>
              <a:gd name="connsiteY16" fmla="*/ 2804732 h 4584192"/>
              <a:gd name="connsiteX17" fmla="*/ 6311265 w 6332030"/>
              <a:gd name="connsiteY17" fmla="*/ 3048000 h 4584192"/>
              <a:gd name="connsiteX18" fmla="*/ 6266688 w 6332030"/>
              <a:gd name="connsiteY18" fmla="*/ 3352800 h 4584192"/>
              <a:gd name="connsiteX19" fmla="*/ 6156960 w 6332030"/>
              <a:gd name="connsiteY19" fmla="*/ 3706368 h 4584192"/>
              <a:gd name="connsiteX20" fmla="*/ 5951030 w 6332030"/>
              <a:gd name="connsiteY20" fmla="*/ 3971544 h 4584192"/>
              <a:gd name="connsiteX21" fmla="*/ 5669280 w 6332030"/>
              <a:gd name="connsiteY21" fmla="*/ 4218432 h 4584192"/>
              <a:gd name="connsiteX22" fmla="*/ 5425440 w 6332030"/>
              <a:gd name="connsiteY22" fmla="*/ 4352544 h 4584192"/>
              <a:gd name="connsiteX23" fmla="*/ 5230368 w 6332030"/>
              <a:gd name="connsiteY23" fmla="*/ 4401312 h 4584192"/>
              <a:gd name="connsiteX24" fmla="*/ 4974717 w 6332030"/>
              <a:gd name="connsiteY24" fmla="*/ 4447794 h 4584192"/>
              <a:gd name="connsiteX25" fmla="*/ 4584192 w 6332030"/>
              <a:gd name="connsiteY25" fmla="*/ 4425696 h 4584192"/>
              <a:gd name="connsiteX26" fmla="*/ 4188905 w 6332030"/>
              <a:gd name="connsiteY26" fmla="*/ 4366832 h 4584192"/>
              <a:gd name="connsiteX27" fmla="*/ 3523488 w 6332030"/>
              <a:gd name="connsiteY27" fmla="*/ 4303776 h 4584192"/>
              <a:gd name="connsiteX28" fmla="*/ 2938272 w 6332030"/>
              <a:gd name="connsiteY28" fmla="*/ 4291584 h 4584192"/>
              <a:gd name="connsiteX29" fmla="*/ 2279904 w 6332030"/>
              <a:gd name="connsiteY29" fmla="*/ 4340352 h 4584192"/>
              <a:gd name="connsiteX30" fmla="*/ 0 w 6332030"/>
              <a:gd name="connsiteY30" fmla="*/ 4584192 h 4584192"/>
              <a:gd name="connsiteX31" fmla="*/ 24384 w 6332030"/>
              <a:gd name="connsiteY31" fmla="*/ 0 h 4584192"/>
              <a:gd name="connsiteX0" fmla="*/ 24384 w 6332030"/>
              <a:gd name="connsiteY0" fmla="*/ 0 h 4584192"/>
              <a:gd name="connsiteX1" fmla="*/ 999744 w 6332030"/>
              <a:gd name="connsiteY1" fmla="*/ 24384 h 4584192"/>
              <a:gd name="connsiteX2" fmla="*/ 1245906 w 6332030"/>
              <a:gd name="connsiteY2" fmla="*/ 259515 h 4584192"/>
              <a:gd name="connsiteX3" fmla="*/ 1767840 w 6332030"/>
              <a:gd name="connsiteY3" fmla="*/ 487680 h 4584192"/>
              <a:gd name="connsiteX4" fmla="*/ 2267712 w 6332030"/>
              <a:gd name="connsiteY4" fmla="*/ 560832 h 4584192"/>
              <a:gd name="connsiteX5" fmla="*/ 2950464 w 6332030"/>
              <a:gd name="connsiteY5" fmla="*/ 694944 h 4584192"/>
              <a:gd name="connsiteX6" fmla="*/ 3474720 w 6332030"/>
              <a:gd name="connsiteY6" fmla="*/ 804672 h 4584192"/>
              <a:gd name="connsiteX7" fmla="*/ 4255008 w 6332030"/>
              <a:gd name="connsiteY7" fmla="*/ 1085088 h 4584192"/>
              <a:gd name="connsiteX8" fmla="*/ 4925568 w 6332030"/>
              <a:gd name="connsiteY8" fmla="*/ 1353312 h 4584192"/>
              <a:gd name="connsiteX9" fmla="*/ 5620512 w 6332030"/>
              <a:gd name="connsiteY9" fmla="*/ 1645920 h 4584192"/>
              <a:gd name="connsiteX10" fmla="*/ 5900928 w 6332030"/>
              <a:gd name="connsiteY10" fmla="*/ 1792224 h 4584192"/>
              <a:gd name="connsiteX11" fmla="*/ 6065330 w 6332030"/>
              <a:gd name="connsiteY11" fmla="*/ 1947482 h 4584192"/>
              <a:gd name="connsiteX12" fmla="*/ 6181344 w 6332030"/>
              <a:gd name="connsiteY12" fmla="*/ 2182368 h 4584192"/>
              <a:gd name="connsiteX13" fmla="*/ 6227255 w 6332030"/>
              <a:gd name="connsiteY13" fmla="*/ 2271332 h 4584192"/>
              <a:gd name="connsiteX14" fmla="*/ 6267849 w 6332030"/>
              <a:gd name="connsiteY14" fmla="*/ 2436658 h 4584192"/>
              <a:gd name="connsiteX15" fmla="*/ 6291072 w 6332030"/>
              <a:gd name="connsiteY15" fmla="*/ 2621280 h 4584192"/>
              <a:gd name="connsiteX16" fmla="*/ 6332030 w 6332030"/>
              <a:gd name="connsiteY16" fmla="*/ 2804732 h 4584192"/>
              <a:gd name="connsiteX17" fmla="*/ 6311265 w 6332030"/>
              <a:gd name="connsiteY17" fmla="*/ 3048000 h 4584192"/>
              <a:gd name="connsiteX18" fmla="*/ 6266688 w 6332030"/>
              <a:gd name="connsiteY18" fmla="*/ 3352800 h 4584192"/>
              <a:gd name="connsiteX19" fmla="*/ 6156960 w 6332030"/>
              <a:gd name="connsiteY19" fmla="*/ 3706368 h 4584192"/>
              <a:gd name="connsiteX20" fmla="*/ 6074855 w 6332030"/>
              <a:gd name="connsiteY20" fmla="*/ 3842957 h 4584192"/>
              <a:gd name="connsiteX21" fmla="*/ 5951030 w 6332030"/>
              <a:gd name="connsiteY21" fmla="*/ 3971544 h 4584192"/>
              <a:gd name="connsiteX22" fmla="*/ 5669280 w 6332030"/>
              <a:gd name="connsiteY22" fmla="*/ 4218432 h 4584192"/>
              <a:gd name="connsiteX23" fmla="*/ 5425440 w 6332030"/>
              <a:gd name="connsiteY23" fmla="*/ 4352544 h 4584192"/>
              <a:gd name="connsiteX24" fmla="*/ 5230368 w 6332030"/>
              <a:gd name="connsiteY24" fmla="*/ 4401312 h 4584192"/>
              <a:gd name="connsiteX25" fmla="*/ 4974717 w 6332030"/>
              <a:gd name="connsiteY25" fmla="*/ 4447794 h 4584192"/>
              <a:gd name="connsiteX26" fmla="*/ 4584192 w 6332030"/>
              <a:gd name="connsiteY26" fmla="*/ 4425696 h 4584192"/>
              <a:gd name="connsiteX27" fmla="*/ 4188905 w 6332030"/>
              <a:gd name="connsiteY27" fmla="*/ 4366832 h 4584192"/>
              <a:gd name="connsiteX28" fmla="*/ 3523488 w 6332030"/>
              <a:gd name="connsiteY28" fmla="*/ 4303776 h 4584192"/>
              <a:gd name="connsiteX29" fmla="*/ 2938272 w 6332030"/>
              <a:gd name="connsiteY29" fmla="*/ 4291584 h 4584192"/>
              <a:gd name="connsiteX30" fmla="*/ 2279904 w 6332030"/>
              <a:gd name="connsiteY30" fmla="*/ 4340352 h 4584192"/>
              <a:gd name="connsiteX31" fmla="*/ 0 w 6332030"/>
              <a:gd name="connsiteY31" fmla="*/ 4584192 h 4584192"/>
              <a:gd name="connsiteX32" fmla="*/ 24384 w 6332030"/>
              <a:gd name="connsiteY32" fmla="*/ 0 h 4584192"/>
              <a:gd name="connsiteX0" fmla="*/ 24384 w 6332030"/>
              <a:gd name="connsiteY0" fmla="*/ 0 h 4584192"/>
              <a:gd name="connsiteX1" fmla="*/ 999744 w 6332030"/>
              <a:gd name="connsiteY1" fmla="*/ 24384 h 4584192"/>
              <a:gd name="connsiteX2" fmla="*/ 1245906 w 6332030"/>
              <a:gd name="connsiteY2" fmla="*/ 259515 h 4584192"/>
              <a:gd name="connsiteX3" fmla="*/ 1767840 w 6332030"/>
              <a:gd name="connsiteY3" fmla="*/ 487680 h 4584192"/>
              <a:gd name="connsiteX4" fmla="*/ 2267712 w 6332030"/>
              <a:gd name="connsiteY4" fmla="*/ 560832 h 4584192"/>
              <a:gd name="connsiteX5" fmla="*/ 2950464 w 6332030"/>
              <a:gd name="connsiteY5" fmla="*/ 694944 h 4584192"/>
              <a:gd name="connsiteX6" fmla="*/ 3474720 w 6332030"/>
              <a:gd name="connsiteY6" fmla="*/ 804672 h 4584192"/>
              <a:gd name="connsiteX7" fmla="*/ 4255008 w 6332030"/>
              <a:gd name="connsiteY7" fmla="*/ 1085088 h 4584192"/>
              <a:gd name="connsiteX8" fmla="*/ 4925568 w 6332030"/>
              <a:gd name="connsiteY8" fmla="*/ 1353312 h 4584192"/>
              <a:gd name="connsiteX9" fmla="*/ 5620512 w 6332030"/>
              <a:gd name="connsiteY9" fmla="*/ 1645920 h 4584192"/>
              <a:gd name="connsiteX10" fmla="*/ 5900928 w 6332030"/>
              <a:gd name="connsiteY10" fmla="*/ 1792224 h 4584192"/>
              <a:gd name="connsiteX11" fmla="*/ 6065330 w 6332030"/>
              <a:gd name="connsiteY11" fmla="*/ 1947482 h 4584192"/>
              <a:gd name="connsiteX12" fmla="*/ 6181344 w 6332030"/>
              <a:gd name="connsiteY12" fmla="*/ 2182368 h 4584192"/>
              <a:gd name="connsiteX13" fmla="*/ 6227255 w 6332030"/>
              <a:gd name="connsiteY13" fmla="*/ 2271332 h 4584192"/>
              <a:gd name="connsiteX14" fmla="*/ 6267849 w 6332030"/>
              <a:gd name="connsiteY14" fmla="*/ 2436658 h 4584192"/>
              <a:gd name="connsiteX15" fmla="*/ 6291072 w 6332030"/>
              <a:gd name="connsiteY15" fmla="*/ 2621280 h 4584192"/>
              <a:gd name="connsiteX16" fmla="*/ 6332030 w 6332030"/>
              <a:gd name="connsiteY16" fmla="*/ 2804732 h 4584192"/>
              <a:gd name="connsiteX17" fmla="*/ 6311265 w 6332030"/>
              <a:gd name="connsiteY17" fmla="*/ 3048000 h 4584192"/>
              <a:gd name="connsiteX18" fmla="*/ 6266688 w 6332030"/>
              <a:gd name="connsiteY18" fmla="*/ 3352800 h 4584192"/>
              <a:gd name="connsiteX19" fmla="*/ 6241542 w 6332030"/>
              <a:gd name="connsiteY19" fmla="*/ 3500057 h 4584192"/>
              <a:gd name="connsiteX20" fmla="*/ 6156960 w 6332030"/>
              <a:gd name="connsiteY20" fmla="*/ 3706368 h 4584192"/>
              <a:gd name="connsiteX21" fmla="*/ 6074855 w 6332030"/>
              <a:gd name="connsiteY21" fmla="*/ 3842957 h 4584192"/>
              <a:gd name="connsiteX22" fmla="*/ 5951030 w 6332030"/>
              <a:gd name="connsiteY22" fmla="*/ 3971544 h 4584192"/>
              <a:gd name="connsiteX23" fmla="*/ 5669280 w 6332030"/>
              <a:gd name="connsiteY23" fmla="*/ 4218432 h 4584192"/>
              <a:gd name="connsiteX24" fmla="*/ 5425440 w 6332030"/>
              <a:gd name="connsiteY24" fmla="*/ 4352544 h 4584192"/>
              <a:gd name="connsiteX25" fmla="*/ 5230368 w 6332030"/>
              <a:gd name="connsiteY25" fmla="*/ 4401312 h 4584192"/>
              <a:gd name="connsiteX26" fmla="*/ 4974717 w 6332030"/>
              <a:gd name="connsiteY26" fmla="*/ 4447794 h 4584192"/>
              <a:gd name="connsiteX27" fmla="*/ 4584192 w 6332030"/>
              <a:gd name="connsiteY27" fmla="*/ 4425696 h 4584192"/>
              <a:gd name="connsiteX28" fmla="*/ 4188905 w 6332030"/>
              <a:gd name="connsiteY28" fmla="*/ 4366832 h 4584192"/>
              <a:gd name="connsiteX29" fmla="*/ 3523488 w 6332030"/>
              <a:gd name="connsiteY29" fmla="*/ 4303776 h 4584192"/>
              <a:gd name="connsiteX30" fmla="*/ 2938272 w 6332030"/>
              <a:gd name="connsiteY30" fmla="*/ 4291584 h 4584192"/>
              <a:gd name="connsiteX31" fmla="*/ 2279904 w 6332030"/>
              <a:gd name="connsiteY31" fmla="*/ 4340352 h 4584192"/>
              <a:gd name="connsiteX32" fmla="*/ 0 w 6332030"/>
              <a:gd name="connsiteY32" fmla="*/ 4584192 h 4584192"/>
              <a:gd name="connsiteX33" fmla="*/ 24384 w 6332030"/>
              <a:gd name="connsiteY33" fmla="*/ 0 h 4584192"/>
              <a:gd name="connsiteX0" fmla="*/ 24384 w 6332030"/>
              <a:gd name="connsiteY0" fmla="*/ 0 h 4584192"/>
              <a:gd name="connsiteX1" fmla="*/ 999744 w 6332030"/>
              <a:gd name="connsiteY1" fmla="*/ 24384 h 4584192"/>
              <a:gd name="connsiteX2" fmla="*/ 1245906 w 6332030"/>
              <a:gd name="connsiteY2" fmla="*/ 259515 h 4584192"/>
              <a:gd name="connsiteX3" fmla="*/ 1767840 w 6332030"/>
              <a:gd name="connsiteY3" fmla="*/ 487680 h 4584192"/>
              <a:gd name="connsiteX4" fmla="*/ 2267712 w 6332030"/>
              <a:gd name="connsiteY4" fmla="*/ 560832 h 4584192"/>
              <a:gd name="connsiteX5" fmla="*/ 2950464 w 6332030"/>
              <a:gd name="connsiteY5" fmla="*/ 694944 h 4584192"/>
              <a:gd name="connsiteX6" fmla="*/ 3474720 w 6332030"/>
              <a:gd name="connsiteY6" fmla="*/ 804672 h 4584192"/>
              <a:gd name="connsiteX7" fmla="*/ 4255008 w 6332030"/>
              <a:gd name="connsiteY7" fmla="*/ 1085088 h 4584192"/>
              <a:gd name="connsiteX8" fmla="*/ 4925568 w 6332030"/>
              <a:gd name="connsiteY8" fmla="*/ 1353312 h 4584192"/>
              <a:gd name="connsiteX9" fmla="*/ 5620512 w 6332030"/>
              <a:gd name="connsiteY9" fmla="*/ 1645920 h 4584192"/>
              <a:gd name="connsiteX10" fmla="*/ 5900928 w 6332030"/>
              <a:gd name="connsiteY10" fmla="*/ 1792224 h 4584192"/>
              <a:gd name="connsiteX11" fmla="*/ 6065330 w 6332030"/>
              <a:gd name="connsiteY11" fmla="*/ 1947482 h 4584192"/>
              <a:gd name="connsiteX12" fmla="*/ 6136767 w 6332030"/>
              <a:gd name="connsiteY12" fmla="*/ 2033207 h 4584192"/>
              <a:gd name="connsiteX13" fmla="*/ 6181344 w 6332030"/>
              <a:gd name="connsiteY13" fmla="*/ 2182368 h 4584192"/>
              <a:gd name="connsiteX14" fmla="*/ 6227255 w 6332030"/>
              <a:gd name="connsiteY14" fmla="*/ 2271332 h 4584192"/>
              <a:gd name="connsiteX15" fmla="*/ 6267849 w 6332030"/>
              <a:gd name="connsiteY15" fmla="*/ 2436658 h 4584192"/>
              <a:gd name="connsiteX16" fmla="*/ 6291072 w 6332030"/>
              <a:gd name="connsiteY16" fmla="*/ 2621280 h 4584192"/>
              <a:gd name="connsiteX17" fmla="*/ 6332030 w 6332030"/>
              <a:gd name="connsiteY17" fmla="*/ 2804732 h 4584192"/>
              <a:gd name="connsiteX18" fmla="*/ 6311265 w 6332030"/>
              <a:gd name="connsiteY18" fmla="*/ 3048000 h 4584192"/>
              <a:gd name="connsiteX19" fmla="*/ 6266688 w 6332030"/>
              <a:gd name="connsiteY19" fmla="*/ 3352800 h 4584192"/>
              <a:gd name="connsiteX20" fmla="*/ 6241542 w 6332030"/>
              <a:gd name="connsiteY20" fmla="*/ 3500057 h 4584192"/>
              <a:gd name="connsiteX21" fmla="*/ 6156960 w 6332030"/>
              <a:gd name="connsiteY21" fmla="*/ 3706368 h 4584192"/>
              <a:gd name="connsiteX22" fmla="*/ 6074855 w 6332030"/>
              <a:gd name="connsiteY22" fmla="*/ 3842957 h 4584192"/>
              <a:gd name="connsiteX23" fmla="*/ 5951030 w 6332030"/>
              <a:gd name="connsiteY23" fmla="*/ 3971544 h 4584192"/>
              <a:gd name="connsiteX24" fmla="*/ 5669280 w 6332030"/>
              <a:gd name="connsiteY24" fmla="*/ 4218432 h 4584192"/>
              <a:gd name="connsiteX25" fmla="*/ 5425440 w 6332030"/>
              <a:gd name="connsiteY25" fmla="*/ 4352544 h 4584192"/>
              <a:gd name="connsiteX26" fmla="*/ 5230368 w 6332030"/>
              <a:gd name="connsiteY26" fmla="*/ 4401312 h 4584192"/>
              <a:gd name="connsiteX27" fmla="*/ 4974717 w 6332030"/>
              <a:gd name="connsiteY27" fmla="*/ 4447794 h 4584192"/>
              <a:gd name="connsiteX28" fmla="*/ 4584192 w 6332030"/>
              <a:gd name="connsiteY28" fmla="*/ 4425696 h 4584192"/>
              <a:gd name="connsiteX29" fmla="*/ 4188905 w 6332030"/>
              <a:gd name="connsiteY29" fmla="*/ 4366832 h 4584192"/>
              <a:gd name="connsiteX30" fmla="*/ 3523488 w 6332030"/>
              <a:gd name="connsiteY30" fmla="*/ 4303776 h 4584192"/>
              <a:gd name="connsiteX31" fmla="*/ 2938272 w 6332030"/>
              <a:gd name="connsiteY31" fmla="*/ 4291584 h 4584192"/>
              <a:gd name="connsiteX32" fmla="*/ 2279904 w 6332030"/>
              <a:gd name="connsiteY32" fmla="*/ 4340352 h 4584192"/>
              <a:gd name="connsiteX33" fmla="*/ 0 w 6332030"/>
              <a:gd name="connsiteY33" fmla="*/ 4584192 h 4584192"/>
              <a:gd name="connsiteX34" fmla="*/ 24384 w 6332030"/>
              <a:gd name="connsiteY34" fmla="*/ 0 h 4584192"/>
              <a:gd name="connsiteX0" fmla="*/ 24384 w 6332030"/>
              <a:gd name="connsiteY0" fmla="*/ 0 h 4584192"/>
              <a:gd name="connsiteX1" fmla="*/ 999744 w 6332030"/>
              <a:gd name="connsiteY1" fmla="*/ 24384 h 4584192"/>
              <a:gd name="connsiteX2" fmla="*/ 1245906 w 6332030"/>
              <a:gd name="connsiteY2" fmla="*/ 259515 h 4584192"/>
              <a:gd name="connsiteX3" fmla="*/ 1767840 w 6332030"/>
              <a:gd name="connsiteY3" fmla="*/ 487680 h 4584192"/>
              <a:gd name="connsiteX4" fmla="*/ 2267712 w 6332030"/>
              <a:gd name="connsiteY4" fmla="*/ 560832 h 4584192"/>
              <a:gd name="connsiteX5" fmla="*/ 2950464 w 6332030"/>
              <a:gd name="connsiteY5" fmla="*/ 694944 h 4584192"/>
              <a:gd name="connsiteX6" fmla="*/ 3474720 w 6332030"/>
              <a:gd name="connsiteY6" fmla="*/ 804672 h 4584192"/>
              <a:gd name="connsiteX7" fmla="*/ 4255008 w 6332030"/>
              <a:gd name="connsiteY7" fmla="*/ 1085088 h 4584192"/>
              <a:gd name="connsiteX8" fmla="*/ 4925568 w 6332030"/>
              <a:gd name="connsiteY8" fmla="*/ 1353312 h 4584192"/>
              <a:gd name="connsiteX9" fmla="*/ 5620512 w 6332030"/>
              <a:gd name="connsiteY9" fmla="*/ 1645920 h 4584192"/>
              <a:gd name="connsiteX10" fmla="*/ 5900928 w 6332030"/>
              <a:gd name="connsiteY10" fmla="*/ 1792224 h 4584192"/>
              <a:gd name="connsiteX11" fmla="*/ 6065330 w 6332030"/>
              <a:gd name="connsiteY11" fmla="*/ 1947482 h 4584192"/>
              <a:gd name="connsiteX12" fmla="*/ 6136767 w 6332030"/>
              <a:gd name="connsiteY12" fmla="*/ 2033207 h 4584192"/>
              <a:gd name="connsiteX13" fmla="*/ 6181344 w 6332030"/>
              <a:gd name="connsiteY13" fmla="*/ 2182368 h 4584192"/>
              <a:gd name="connsiteX14" fmla="*/ 6227255 w 6332030"/>
              <a:gd name="connsiteY14" fmla="*/ 2271332 h 4584192"/>
              <a:gd name="connsiteX15" fmla="*/ 6267849 w 6332030"/>
              <a:gd name="connsiteY15" fmla="*/ 2436658 h 4584192"/>
              <a:gd name="connsiteX16" fmla="*/ 6291072 w 6332030"/>
              <a:gd name="connsiteY16" fmla="*/ 2621280 h 4584192"/>
              <a:gd name="connsiteX17" fmla="*/ 6332030 w 6332030"/>
              <a:gd name="connsiteY17" fmla="*/ 2804732 h 4584192"/>
              <a:gd name="connsiteX18" fmla="*/ 6311265 w 6332030"/>
              <a:gd name="connsiteY18" fmla="*/ 3048000 h 4584192"/>
              <a:gd name="connsiteX19" fmla="*/ 6266688 w 6332030"/>
              <a:gd name="connsiteY19" fmla="*/ 3352800 h 4584192"/>
              <a:gd name="connsiteX20" fmla="*/ 6241542 w 6332030"/>
              <a:gd name="connsiteY20" fmla="*/ 3500057 h 4584192"/>
              <a:gd name="connsiteX21" fmla="*/ 6156960 w 6332030"/>
              <a:gd name="connsiteY21" fmla="*/ 3706368 h 4584192"/>
              <a:gd name="connsiteX22" fmla="*/ 6074855 w 6332030"/>
              <a:gd name="connsiteY22" fmla="*/ 3842957 h 4584192"/>
              <a:gd name="connsiteX23" fmla="*/ 5951030 w 6332030"/>
              <a:gd name="connsiteY23" fmla="*/ 3971544 h 4584192"/>
              <a:gd name="connsiteX24" fmla="*/ 5870067 w 6332030"/>
              <a:gd name="connsiteY24" fmla="*/ 4071557 h 4584192"/>
              <a:gd name="connsiteX25" fmla="*/ 5669280 w 6332030"/>
              <a:gd name="connsiteY25" fmla="*/ 4218432 h 4584192"/>
              <a:gd name="connsiteX26" fmla="*/ 5425440 w 6332030"/>
              <a:gd name="connsiteY26" fmla="*/ 4352544 h 4584192"/>
              <a:gd name="connsiteX27" fmla="*/ 5230368 w 6332030"/>
              <a:gd name="connsiteY27" fmla="*/ 4401312 h 4584192"/>
              <a:gd name="connsiteX28" fmla="*/ 4974717 w 6332030"/>
              <a:gd name="connsiteY28" fmla="*/ 4447794 h 4584192"/>
              <a:gd name="connsiteX29" fmla="*/ 4584192 w 6332030"/>
              <a:gd name="connsiteY29" fmla="*/ 4425696 h 4584192"/>
              <a:gd name="connsiteX30" fmla="*/ 4188905 w 6332030"/>
              <a:gd name="connsiteY30" fmla="*/ 4366832 h 4584192"/>
              <a:gd name="connsiteX31" fmla="*/ 3523488 w 6332030"/>
              <a:gd name="connsiteY31" fmla="*/ 4303776 h 4584192"/>
              <a:gd name="connsiteX32" fmla="*/ 2938272 w 6332030"/>
              <a:gd name="connsiteY32" fmla="*/ 4291584 h 4584192"/>
              <a:gd name="connsiteX33" fmla="*/ 2279904 w 6332030"/>
              <a:gd name="connsiteY33" fmla="*/ 4340352 h 4584192"/>
              <a:gd name="connsiteX34" fmla="*/ 0 w 6332030"/>
              <a:gd name="connsiteY34" fmla="*/ 4584192 h 4584192"/>
              <a:gd name="connsiteX35" fmla="*/ 24384 w 6332030"/>
              <a:gd name="connsiteY35" fmla="*/ 0 h 4584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6332030" h="4584192">
                <a:moveTo>
                  <a:pt x="24384" y="0"/>
                </a:moveTo>
                <a:lnTo>
                  <a:pt x="999744" y="24384"/>
                </a:lnTo>
                <a:lnTo>
                  <a:pt x="1245906" y="259515"/>
                </a:lnTo>
                <a:lnTo>
                  <a:pt x="1767840" y="487680"/>
                </a:lnTo>
                <a:lnTo>
                  <a:pt x="2267712" y="560832"/>
                </a:lnTo>
                <a:lnTo>
                  <a:pt x="2950464" y="694944"/>
                </a:lnTo>
                <a:lnTo>
                  <a:pt x="3474720" y="804672"/>
                </a:lnTo>
                <a:lnTo>
                  <a:pt x="4255008" y="1085088"/>
                </a:lnTo>
                <a:lnTo>
                  <a:pt x="4925568" y="1353312"/>
                </a:lnTo>
                <a:lnTo>
                  <a:pt x="5620512" y="1645920"/>
                </a:lnTo>
                <a:lnTo>
                  <a:pt x="5900928" y="1792224"/>
                </a:lnTo>
                <a:lnTo>
                  <a:pt x="6065330" y="1947482"/>
                </a:lnTo>
                <a:lnTo>
                  <a:pt x="6136767" y="2033207"/>
                </a:lnTo>
                <a:lnTo>
                  <a:pt x="6181344" y="2182368"/>
                </a:lnTo>
                <a:lnTo>
                  <a:pt x="6227255" y="2271332"/>
                </a:lnTo>
                <a:lnTo>
                  <a:pt x="6267849" y="2436658"/>
                </a:lnTo>
                <a:lnTo>
                  <a:pt x="6291072" y="2621280"/>
                </a:lnTo>
                <a:lnTo>
                  <a:pt x="6332030" y="2804732"/>
                </a:lnTo>
                <a:lnTo>
                  <a:pt x="6311265" y="3048000"/>
                </a:lnTo>
                <a:lnTo>
                  <a:pt x="6266688" y="3352800"/>
                </a:lnTo>
                <a:lnTo>
                  <a:pt x="6241542" y="3500057"/>
                </a:lnTo>
                <a:lnTo>
                  <a:pt x="6156960" y="3706368"/>
                </a:lnTo>
                <a:lnTo>
                  <a:pt x="6074855" y="3842957"/>
                </a:lnTo>
                <a:lnTo>
                  <a:pt x="5951030" y="3971544"/>
                </a:lnTo>
                <a:lnTo>
                  <a:pt x="5870067" y="4071557"/>
                </a:lnTo>
                <a:lnTo>
                  <a:pt x="5669280" y="4218432"/>
                </a:lnTo>
                <a:lnTo>
                  <a:pt x="5425440" y="4352544"/>
                </a:lnTo>
                <a:lnTo>
                  <a:pt x="5230368" y="4401312"/>
                </a:lnTo>
                <a:lnTo>
                  <a:pt x="4974717" y="4447794"/>
                </a:lnTo>
                <a:lnTo>
                  <a:pt x="4584192" y="4425696"/>
                </a:lnTo>
                <a:lnTo>
                  <a:pt x="4188905" y="4366832"/>
                </a:lnTo>
                <a:lnTo>
                  <a:pt x="3523488" y="4303776"/>
                </a:lnTo>
                <a:lnTo>
                  <a:pt x="2938272" y="4291584"/>
                </a:lnTo>
                <a:lnTo>
                  <a:pt x="2279904" y="4340352"/>
                </a:lnTo>
                <a:lnTo>
                  <a:pt x="0" y="4584192"/>
                </a:lnTo>
                <a:lnTo>
                  <a:pt x="24384" y="0"/>
                </a:lnTo>
                <a:close/>
              </a:path>
            </a:pathLst>
          </a:custGeom>
          <a:solidFill>
            <a:srgbClr val="FFFF00">
              <a:alpha val="49020"/>
            </a:srgb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>
            <a:softEdge rad="127000"/>
          </a:effectLst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215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Existing Well Locations</a:t>
            </a:r>
          </a:p>
        </p:txBody>
      </p:sp>
      <p:sp>
        <p:nvSpPr>
          <p:cNvPr id="34" name="Flowchart: Or 33"/>
          <p:cNvSpPr/>
          <p:nvPr/>
        </p:nvSpPr>
        <p:spPr bwMode="auto">
          <a:xfrm>
            <a:off x="2336800" y="2933700"/>
            <a:ext cx="177800" cy="177800"/>
          </a:xfrm>
          <a:prstGeom prst="flowChartOr">
            <a:avLst/>
          </a:prstGeom>
          <a:solidFill>
            <a:schemeClr val="bg1">
              <a:lumMod val="85000"/>
            </a:schemeClr>
          </a:solidFill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35" name="Flowchart: Or 34"/>
          <p:cNvSpPr/>
          <p:nvPr/>
        </p:nvSpPr>
        <p:spPr bwMode="auto">
          <a:xfrm>
            <a:off x="2438400" y="2984500"/>
            <a:ext cx="177800" cy="177800"/>
          </a:xfrm>
          <a:prstGeom prst="flowChartOr">
            <a:avLst/>
          </a:prstGeom>
          <a:solidFill>
            <a:schemeClr val="bg1">
              <a:lumMod val="85000"/>
            </a:schemeClr>
          </a:solidFill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36" name="Flowchart: Or 35"/>
          <p:cNvSpPr/>
          <p:nvPr/>
        </p:nvSpPr>
        <p:spPr bwMode="auto">
          <a:xfrm>
            <a:off x="635000" y="4635500"/>
            <a:ext cx="177800" cy="177800"/>
          </a:xfrm>
          <a:prstGeom prst="flowChartOr">
            <a:avLst/>
          </a:prstGeom>
          <a:solidFill>
            <a:schemeClr val="bg1">
              <a:lumMod val="85000"/>
            </a:schemeClr>
          </a:solidFill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38" name="Flowchart: Or 37"/>
          <p:cNvSpPr/>
          <p:nvPr/>
        </p:nvSpPr>
        <p:spPr bwMode="auto">
          <a:xfrm>
            <a:off x="419100" y="4927600"/>
            <a:ext cx="177800" cy="177800"/>
          </a:xfrm>
          <a:prstGeom prst="flowChartOr">
            <a:avLst/>
          </a:prstGeom>
          <a:solidFill>
            <a:schemeClr val="bg1">
              <a:lumMod val="85000"/>
            </a:schemeClr>
          </a:solidFill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39" name="Flowchart: Or 38"/>
          <p:cNvSpPr/>
          <p:nvPr/>
        </p:nvSpPr>
        <p:spPr bwMode="auto">
          <a:xfrm>
            <a:off x="457200" y="4965700"/>
            <a:ext cx="177800" cy="177800"/>
          </a:xfrm>
          <a:prstGeom prst="flowChartOr">
            <a:avLst/>
          </a:prstGeom>
          <a:solidFill>
            <a:schemeClr val="bg1">
              <a:lumMod val="85000"/>
            </a:schemeClr>
          </a:solidFill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40" name="Flowchart: Or 39"/>
          <p:cNvSpPr/>
          <p:nvPr/>
        </p:nvSpPr>
        <p:spPr bwMode="auto">
          <a:xfrm>
            <a:off x="787400" y="4978400"/>
            <a:ext cx="177800" cy="177800"/>
          </a:xfrm>
          <a:prstGeom prst="flowChartOr">
            <a:avLst/>
          </a:prstGeom>
          <a:solidFill>
            <a:schemeClr val="bg1">
              <a:lumMod val="85000"/>
            </a:schemeClr>
          </a:solidFill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41" name="Flowchart: Or 40"/>
          <p:cNvSpPr/>
          <p:nvPr/>
        </p:nvSpPr>
        <p:spPr bwMode="auto">
          <a:xfrm>
            <a:off x="863600" y="5041900"/>
            <a:ext cx="177800" cy="177800"/>
          </a:xfrm>
          <a:prstGeom prst="flowChartOr">
            <a:avLst/>
          </a:prstGeom>
          <a:solidFill>
            <a:schemeClr val="bg1">
              <a:lumMod val="85000"/>
            </a:schemeClr>
          </a:solidFill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42" name="Flowchart: Or 41"/>
          <p:cNvSpPr/>
          <p:nvPr/>
        </p:nvSpPr>
        <p:spPr bwMode="auto">
          <a:xfrm>
            <a:off x="3111500" y="3594100"/>
            <a:ext cx="177800" cy="177800"/>
          </a:xfrm>
          <a:prstGeom prst="flowChartOr">
            <a:avLst/>
          </a:prstGeom>
          <a:solidFill>
            <a:schemeClr val="bg1">
              <a:lumMod val="85000"/>
            </a:schemeClr>
          </a:solidFill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43" name="Flowchart: Or 42"/>
          <p:cNvSpPr/>
          <p:nvPr/>
        </p:nvSpPr>
        <p:spPr bwMode="auto">
          <a:xfrm>
            <a:off x="3175000" y="3632200"/>
            <a:ext cx="177800" cy="177800"/>
          </a:xfrm>
          <a:prstGeom prst="flowChartOr">
            <a:avLst/>
          </a:prstGeom>
          <a:solidFill>
            <a:schemeClr val="bg1">
              <a:lumMod val="85000"/>
            </a:schemeClr>
          </a:solidFill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44" name="Flowchart: Or 43"/>
          <p:cNvSpPr/>
          <p:nvPr/>
        </p:nvSpPr>
        <p:spPr bwMode="auto">
          <a:xfrm>
            <a:off x="3098800" y="3657600"/>
            <a:ext cx="177800" cy="177800"/>
          </a:xfrm>
          <a:prstGeom prst="flowChartOr">
            <a:avLst/>
          </a:prstGeom>
          <a:solidFill>
            <a:schemeClr val="bg1">
              <a:lumMod val="85000"/>
            </a:schemeClr>
          </a:solidFill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45" name="Flowchart: Or 44"/>
          <p:cNvSpPr/>
          <p:nvPr/>
        </p:nvSpPr>
        <p:spPr bwMode="auto">
          <a:xfrm>
            <a:off x="3162300" y="3721100"/>
            <a:ext cx="177800" cy="177800"/>
          </a:xfrm>
          <a:prstGeom prst="flowChartOr">
            <a:avLst/>
          </a:prstGeom>
          <a:solidFill>
            <a:schemeClr val="bg1">
              <a:lumMod val="85000"/>
            </a:schemeClr>
          </a:solidFill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46" name="Flowchart: Or 45"/>
          <p:cNvSpPr/>
          <p:nvPr/>
        </p:nvSpPr>
        <p:spPr bwMode="auto">
          <a:xfrm>
            <a:off x="3492500" y="2908300"/>
            <a:ext cx="177800" cy="177800"/>
          </a:xfrm>
          <a:prstGeom prst="flowChartOr">
            <a:avLst/>
          </a:prstGeom>
          <a:solidFill>
            <a:schemeClr val="bg1">
              <a:lumMod val="85000"/>
            </a:schemeClr>
          </a:solidFill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47" name="Flowchart: Or 46"/>
          <p:cNvSpPr/>
          <p:nvPr/>
        </p:nvSpPr>
        <p:spPr bwMode="auto">
          <a:xfrm>
            <a:off x="3594100" y="3035300"/>
            <a:ext cx="177800" cy="177800"/>
          </a:xfrm>
          <a:prstGeom prst="flowChartOr">
            <a:avLst/>
          </a:prstGeom>
          <a:solidFill>
            <a:schemeClr val="bg1">
              <a:lumMod val="85000"/>
            </a:schemeClr>
          </a:solidFill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48" name="Flowchart: Or 47"/>
          <p:cNvSpPr/>
          <p:nvPr/>
        </p:nvSpPr>
        <p:spPr bwMode="auto">
          <a:xfrm>
            <a:off x="3898900" y="3708400"/>
            <a:ext cx="177800" cy="177800"/>
          </a:xfrm>
          <a:prstGeom prst="flowChartOr">
            <a:avLst/>
          </a:prstGeom>
          <a:solidFill>
            <a:schemeClr val="bg1">
              <a:lumMod val="85000"/>
            </a:schemeClr>
          </a:solidFill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50" name="Flowchart: Or 49"/>
          <p:cNvSpPr/>
          <p:nvPr/>
        </p:nvSpPr>
        <p:spPr bwMode="auto">
          <a:xfrm>
            <a:off x="3987800" y="3797300"/>
            <a:ext cx="177800" cy="177800"/>
          </a:xfrm>
          <a:prstGeom prst="flowChartOr">
            <a:avLst/>
          </a:prstGeom>
          <a:solidFill>
            <a:schemeClr val="bg1">
              <a:lumMod val="85000"/>
            </a:schemeClr>
          </a:solidFill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51" name="Flowchart: Or 50"/>
          <p:cNvSpPr/>
          <p:nvPr/>
        </p:nvSpPr>
        <p:spPr bwMode="auto">
          <a:xfrm>
            <a:off x="4127500" y="3695700"/>
            <a:ext cx="177800" cy="177800"/>
          </a:xfrm>
          <a:prstGeom prst="flowChartOr">
            <a:avLst/>
          </a:prstGeom>
          <a:solidFill>
            <a:schemeClr val="bg1">
              <a:lumMod val="85000"/>
            </a:schemeClr>
          </a:solidFill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52" name="Flowchart: Or 51"/>
          <p:cNvSpPr/>
          <p:nvPr/>
        </p:nvSpPr>
        <p:spPr bwMode="auto">
          <a:xfrm>
            <a:off x="4165600" y="3771900"/>
            <a:ext cx="177800" cy="177800"/>
          </a:xfrm>
          <a:prstGeom prst="flowChartOr">
            <a:avLst/>
          </a:prstGeom>
          <a:solidFill>
            <a:schemeClr val="bg1">
              <a:lumMod val="85000"/>
            </a:schemeClr>
          </a:solidFill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53" name="Flowchart: Or 52"/>
          <p:cNvSpPr/>
          <p:nvPr/>
        </p:nvSpPr>
        <p:spPr bwMode="auto">
          <a:xfrm>
            <a:off x="4191000" y="4953000"/>
            <a:ext cx="177800" cy="177800"/>
          </a:xfrm>
          <a:prstGeom prst="flowChartOr">
            <a:avLst/>
          </a:prstGeom>
          <a:solidFill>
            <a:schemeClr val="bg1">
              <a:lumMod val="85000"/>
            </a:schemeClr>
          </a:solidFill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54" name="Flowchart: Or 53"/>
          <p:cNvSpPr/>
          <p:nvPr/>
        </p:nvSpPr>
        <p:spPr bwMode="auto">
          <a:xfrm>
            <a:off x="4203700" y="5041900"/>
            <a:ext cx="177800" cy="177800"/>
          </a:xfrm>
          <a:prstGeom prst="flowChartOr">
            <a:avLst/>
          </a:prstGeom>
          <a:solidFill>
            <a:schemeClr val="bg1">
              <a:lumMod val="85000"/>
            </a:schemeClr>
          </a:solidFill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55" name="Flowchart: Or 54"/>
          <p:cNvSpPr/>
          <p:nvPr/>
        </p:nvSpPr>
        <p:spPr bwMode="auto">
          <a:xfrm>
            <a:off x="4381500" y="2133600"/>
            <a:ext cx="177800" cy="177800"/>
          </a:xfrm>
          <a:prstGeom prst="flowChartOr">
            <a:avLst/>
          </a:prstGeom>
          <a:solidFill>
            <a:schemeClr val="bg1">
              <a:lumMod val="85000"/>
            </a:schemeClr>
          </a:solidFill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56" name="Flowchart: Or 55"/>
          <p:cNvSpPr/>
          <p:nvPr/>
        </p:nvSpPr>
        <p:spPr bwMode="auto">
          <a:xfrm>
            <a:off x="4406900" y="2209800"/>
            <a:ext cx="177800" cy="177800"/>
          </a:xfrm>
          <a:prstGeom prst="flowChartOr">
            <a:avLst/>
          </a:prstGeom>
          <a:solidFill>
            <a:schemeClr val="bg1">
              <a:lumMod val="85000"/>
            </a:schemeClr>
          </a:solidFill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57" name="Flowchart: Or 56"/>
          <p:cNvSpPr/>
          <p:nvPr/>
        </p:nvSpPr>
        <p:spPr bwMode="auto">
          <a:xfrm>
            <a:off x="3568700" y="2921000"/>
            <a:ext cx="177800" cy="177800"/>
          </a:xfrm>
          <a:prstGeom prst="flowChartOr">
            <a:avLst/>
          </a:prstGeom>
          <a:solidFill>
            <a:schemeClr val="bg1">
              <a:lumMod val="85000"/>
            </a:schemeClr>
          </a:solidFill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58" name="Flowchart: Or 57"/>
          <p:cNvSpPr/>
          <p:nvPr/>
        </p:nvSpPr>
        <p:spPr bwMode="auto">
          <a:xfrm>
            <a:off x="3708400" y="3098800"/>
            <a:ext cx="177800" cy="177800"/>
          </a:xfrm>
          <a:prstGeom prst="flowChartOr">
            <a:avLst/>
          </a:prstGeom>
          <a:solidFill>
            <a:schemeClr val="bg1">
              <a:lumMod val="85000"/>
            </a:schemeClr>
          </a:solidFill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6175" name="TextBox 67"/>
          <p:cNvSpPr txBox="1">
            <a:spLocks noChangeArrowheads="1"/>
          </p:cNvSpPr>
          <p:nvPr/>
        </p:nvSpPr>
        <p:spPr bwMode="auto">
          <a:xfrm rot="-781299">
            <a:off x="998538" y="2544763"/>
            <a:ext cx="10033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Sidewalk</a:t>
            </a:r>
          </a:p>
        </p:txBody>
      </p:sp>
      <p:grpSp>
        <p:nvGrpSpPr>
          <p:cNvPr id="2" name="Group 71"/>
          <p:cNvGrpSpPr>
            <a:grpSpLocks/>
          </p:cNvGrpSpPr>
          <p:nvPr/>
        </p:nvGrpSpPr>
        <p:grpSpPr bwMode="auto">
          <a:xfrm>
            <a:off x="304800" y="1712913"/>
            <a:ext cx="4800600" cy="4687887"/>
            <a:chOff x="304801" y="1712689"/>
            <a:chExt cx="4800599" cy="4688111"/>
          </a:xfrm>
        </p:grpSpPr>
        <p:sp>
          <p:nvSpPr>
            <p:cNvPr id="6178" name="Freeform 31"/>
            <p:cNvSpPr>
              <a:spLocks/>
            </p:cNvSpPr>
            <p:nvPr/>
          </p:nvSpPr>
          <p:spPr bwMode="auto">
            <a:xfrm>
              <a:off x="2120900" y="2070100"/>
              <a:ext cx="2984500" cy="3822700"/>
            </a:xfrm>
            <a:custGeom>
              <a:avLst/>
              <a:gdLst>
                <a:gd name="T0" fmla="*/ 0 w 2984500"/>
                <a:gd name="T1" fmla="*/ 596900 h 3822700"/>
                <a:gd name="T2" fmla="*/ 711200 w 2984500"/>
                <a:gd name="T3" fmla="*/ 3708400 h 3822700"/>
                <a:gd name="T4" fmla="*/ 1270000 w 2984500"/>
                <a:gd name="T5" fmla="*/ 3822700 h 3822700"/>
                <a:gd name="T6" fmla="*/ 1295400 w 2984500"/>
                <a:gd name="T7" fmla="*/ 3644900 h 3822700"/>
                <a:gd name="T8" fmla="*/ 1320800 w 2984500"/>
                <a:gd name="T9" fmla="*/ 3771900 h 3822700"/>
                <a:gd name="T10" fmla="*/ 1828800 w 2984500"/>
                <a:gd name="T11" fmla="*/ 3568700 h 3822700"/>
                <a:gd name="T12" fmla="*/ 2984500 w 2984500"/>
                <a:gd name="T13" fmla="*/ 3403600 h 3822700"/>
                <a:gd name="T14" fmla="*/ 2781300 w 2984500"/>
                <a:gd name="T15" fmla="*/ 0 h 3822700"/>
                <a:gd name="T16" fmla="*/ 0 w 2984500"/>
                <a:gd name="T17" fmla="*/ 647700 h 38227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984500"/>
                <a:gd name="T28" fmla="*/ 0 h 3822700"/>
                <a:gd name="T29" fmla="*/ 2984500 w 2984500"/>
                <a:gd name="T30" fmla="*/ 3822700 h 38227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984500" h="3822700">
                  <a:moveTo>
                    <a:pt x="0" y="596900"/>
                  </a:moveTo>
                  <a:lnTo>
                    <a:pt x="711200" y="3708400"/>
                  </a:lnTo>
                  <a:lnTo>
                    <a:pt x="1270000" y="3822700"/>
                  </a:lnTo>
                  <a:lnTo>
                    <a:pt x="1295400" y="3644900"/>
                  </a:lnTo>
                  <a:lnTo>
                    <a:pt x="1320800" y="3771900"/>
                  </a:lnTo>
                  <a:lnTo>
                    <a:pt x="1828800" y="3568700"/>
                  </a:lnTo>
                  <a:lnTo>
                    <a:pt x="2984500" y="3403600"/>
                  </a:lnTo>
                  <a:lnTo>
                    <a:pt x="2781300" y="0"/>
                  </a:lnTo>
                  <a:lnTo>
                    <a:pt x="0" y="647700"/>
                  </a:lnTo>
                </a:path>
              </a:pathLst>
            </a:custGeom>
            <a:noFill/>
            <a:ln w="25400" cap="flat" cmpd="sng" algn="ctr">
              <a:solidFill>
                <a:schemeClr val="tx1"/>
              </a:solidFill>
              <a:prstDash val="dashDot"/>
              <a:round/>
              <a:headEnd type="none" w="med" len="med"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pic>
          <p:nvPicPr>
            <p:cNvPr id="6179" name="Picture 6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95553" b="78868"/>
            <a:stretch>
              <a:fillRect/>
            </a:stretch>
          </p:blipFill>
          <p:spPr bwMode="auto">
            <a:xfrm>
              <a:off x="304801" y="1712689"/>
              <a:ext cx="183930" cy="1001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80" name="Picture 6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63018" t="92931"/>
            <a:stretch>
              <a:fillRect/>
            </a:stretch>
          </p:blipFill>
          <p:spPr bwMode="auto">
            <a:xfrm>
              <a:off x="885372" y="5921829"/>
              <a:ext cx="2177143" cy="4789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1" name="Flowchart: Or 70"/>
          <p:cNvSpPr/>
          <p:nvPr/>
        </p:nvSpPr>
        <p:spPr bwMode="auto">
          <a:xfrm>
            <a:off x="7072313" y="5803900"/>
            <a:ext cx="177800" cy="177800"/>
          </a:xfrm>
          <a:prstGeom prst="flowChartOr">
            <a:avLst/>
          </a:prstGeom>
          <a:solidFill>
            <a:schemeClr val="bg1">
              <a:lumMod val="85000"/>
            </a:schemeClr>
          </a:solidFill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4" dur="3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7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5" descr="Small confetti"/>
          <p:cNvSpPr>
            <a:spLocks noChangeArrowheads="1"/>
          </p:cNvSpPr>
          <p:nvPr/>
        </p:nvSpPr>
        <p:spPr bwMode="auto">
          <a:xfrm>
            <a:off x="0" y="1689100"/>
            <a:ext cx="9144000" cy="5168900"/>
          </a:xfrm>
          <a:prstGeom prst="rect">
            <a:avLst/>
          </a:prstGeom>
          <a:pattFill prst="smConfetti">
            <a:fgClr>
              <a:srgbClr val="996633"/>
            </a:fgClr>
            <a:bgClr>
              <a:srgbClr val="FFFFCC"/>
            </a:bgClr>
          </a:patt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endParaRPr lang="en-US" dirty="0"/>
          </a:p>
        </p:txBody>
      </p:sp>
      <p:sp>
        <p:nvSpPr>
          <p:cNvPr id="51203" name="Rectangle 15"/>
          <p:cNvSpPr>
            <a:spLocks noChangeArrowheads="1"/>
          </p:cNvSpPr>
          <p:nvPr/>
        </p:nvSpPr>
        <p:spPr bwMode="auto">
          <a:xfrm>
            <a:off x="0" y="1871663"/>
            <a:ext cx="9144000" cy="4986337"/>
          </a:xfrm>
          <a:prstGeom prst="rect">
            <a:avLst/>
          </a:prstGeom>
          <a:solidFill>
            <a:srgbClr val="66CCFF">
              <a:alpha val="30196"/>
            </a:srgbClr>
          </a:solidFill>
          <a:ln w="25400" algn="ctr">
            <a:noFill/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260770" y="2479485"/>
            <a:ext cx="10013801" cy="1419415"/>
          </a:xfrm>
          <a:custGeom>
            <a:avLst/>
            <a:gdLst>
              <a:gd name="connsiteX0" fmla="*/ 10758 w 9144000"/>
              <a:gd name="connsiteY0" fmla="*/ 0 h 1194099"/>
              <a:gd name="connsiteX1" fmla="*/ 3367144 w 9144000"/>
              <a:gd name="connsiteY1" fmla="*/ 0 h 1194099"/>
              <a:gd name="connsiteX2" fmla="*/ 9133242 w 9144000"/>
              <a:gd name="connsiteY2" fmla="*/ 139849 h 1194099"/>
              <a:gd name="connsiteX3" fmla="*/ 9144000 w 9144000"/>
              <a:gd name="connsiteY3" fmla="*/ 1054249 h 1194099"/>
              <a:gd name="connsiteX4" fmla="*/ 6723529 w 9144000"/>
              <a:gd name="connsiteY4" fmla="*/ 968188 h 1194099"/>
              <a:gd name="connsiteX5" fmla="*/ 3818965 w 9144000"/>
              <a:gd name="connsiteY5" fmla="*/ 1086522 h 1194099"/>
              <a:gd name="connsiteX6" fmla="*/ 3646842 w 9144000"/>
              <a:gd name="connsiteY6" fmla="*/ 1161826 h 1194099"/>
              <a:gd name="connsiteX7" fmla="*/ 3550024 w 9144000"/>
              <a:gd name="connsiteY7" fmla="*/ 1183341 h 1194099"/>
              <a:gd name="connsiteX8" fmla="*/ 3474720 w 9144000"/>
              <a:gd name="connsiteY8" fmla="*/ 1194099 h 1194099"/>
              <a:gd name="connsiteX9" fmla="*/ 1882588 w 9144000"/>
              <a:gd name="connsiteY9" fmla="*/ 1086522 h 1194099"/>
              <a:gd name="connsiteX10" fmla="*/ 0 w 9144000"/>
              <a:gd name="connsiteY10" fmla="*/ 1043492 h 1194099"/>
              <a:gd name="connsiteX11" fmla="*/ 10758 w 9144000"/>
              <a:gd name="connsiteY11" fmla="*/ 0 h 1194099"/>
              <a:gd name="connsiteX0" fmla="*/ 10758 w 9144000"/>
              <a:gd name="connsiteY0" fmla="*/ 0 h 1194099"/>
              <a:gd name="connsiteX1" fmla="*/ 3343081 w 9144000"/>
              <a:gd name="connsiteY1" fmla="*/ 288231 h 1194099"/>
              <a:gd name="connsiteX2" fmla="*/ 9133242 w 9144000"/>
              <a:gd name="connsiteY2" fmla="*/ 139849 h 1194099"/>
              <a:gd name="connsiteX3" fmla="*/ 9144000 w 9144000"/>
              <a:gd name="connsiteY3" fmla="*/ 1054249 h 1194099"/>
              <a:gd name="connsiteX4" fmla="*/ 6723529 w 9144000"/>
              <a:gd name="connsiteY4" fmla="*/ 968188 h 1194099"/>
              <a:gd name="connsiteX5" fmla="*/ 3818965 w 9144000"/>
              <a:gd name="connsiteY5" fmla="*/ 1086522 h 1194099"/>
              <a:gd name="connsiteX6" fmla="*/ 3646842 w 9144000"/>
              <a:gd name="connsiteY6" fmla="*/ 1161826 h 1194099"/>
              <a:gd name="connsiteX7" fmla="*/ 3550024 w 9144000"/>
              <a:gd name="connsiteY7" fmla="*/ 1183341 h 1194099"/>
              <a:gd name="connsiteX8" fmla="*/ 3474720 w 9144000"/>
              <a:gd name="connsiteY8" fmla="*/ 1194099 h 1194099"/>
              <a:gd name="connsiteX9" fmla="*/ 1882588 w 9144000"/>
              <a:gd name="connsiteY9" fmla="*/ 1086522 h 1194099"/>
              <a:gd name="connsiteX10" fmla="*/ 0 w 9144000"/>
              <a:gd name="connsiteY10" fmla="*/ 1043492 h 1194099"/>
              <a:gd name="connsiteX11" fmla="*/ 10758 w 9144000"/>
              <a:gd name="connsiteY11" fmla="*/ 0 h 1194099"/>
              <a:gd name="connsiteX0" fmla="*/ 10758 w 9144000"/>
              <a:gd name="connsiteY0" fmla="*/ 0 h 1194099"/>
              <a:gd name="connsiteX1" fmla="*/ 3343081 w 9144000"/>
              <a:gd name="connsiteY1" fmla="*/ 288231 h 1194099"/>
              <a:gd name="connsiteX2" fmla="*/ 9133242 w 9144000"/>
              <a:gd name="connsiteY2" fmla="*/ 139849 h 1194099"/>
              <a:gd name="connsiteX3" fmla="*/ 9144000 w 9144000"/>
              <a:gd name="connsiteY3" fmla="*/ 1054249 h 1194099"/>
              <a:gd name="connsiteX4" fmla="*/ 6735560 w 9144000"/>
              <a:gd name="connsiteY4" fmla="*/ 782897 h 1194099"/>
              <a:gd name="connsiteX5" fmla="*/ 3818965 w 9144000"/>
              <a:gd name="connsiteY5" fmla="*/ 1086522 h 1194099"/>
              <a:gd name="connsiteX6" fmla="*/ 3646842 w 9144000"/>
              <a:gd name="connsiteY6" fmla="*/ 1161826 h 1194099"/>
              <a:gd name="connsiteX7" fmla="*/ 3550024 w 9144000"/>
              <a:gd name="connsiteY7" fmla="*/ 1183341 h 1194099"/>
              <a:gd name="connsiteX8" fmla="*/ 3474720 w 9144000"/>
              <a:gd name="connsiteY8" fmla="*/ 1194099 h 1194099"/>
              <a:gd name="connsiteX9" fmla="*/ 1882588 w 9144000"/>
              <a:gd name="connsiteY9" fmla="*/ 1086522 h 1194099"/>
              <a:gd name="connsiteX10" fmla="*/ 0 w 9144000"/>
              <a:gd name="connsiteY10" fmla="*/ 1043492 h 1194099"/>
              <a:gd name="connsiteX11" fmla="*/ 10758 w 9144000"/>
              <a:gd name="connsiteY11" fmla="*/ 0 h 1194099"/>
              <a:gd name="connsiteX0" fmla="*/ 10758 w 9144000"/>
              <a:gd name="connsiteY0" fmla="*/ 0 h 1188014"/>
              <a:gd name="connsiteX1" fmla="*/ 3343081 w 9144000"/>
              <a:gd name="connsiteY1" fmla="*/ 288231 h 1188014"/>
              <a:gd name="connsiteX2" fmla="*/ 9133242 w 9144000"/>
              <a:gd name="connsiteY2" fmla="*/ 139849 h 1188014"/>
              <a:gd name="connsiteX3" fmla="*/ 9144000 w 9144000"/>
              <a:gd name="connsiteY3" fmla="*/ 1054249 h 1188014"/>
              <a:gd name="connsiteX4" fmla="*/ 6735560 w 9144000"/>
              <a:gd name="connsiteY4" fmla="*/ 782897 h 1188014"/>
              <a:gd name="connsiteX5" fmla="*/ 3818965 w 9144000"/>
              <a:gd name="connsiteY5" fmla="*/ 1086522 h 1188014"/>
              <a:gd name="connsiteX6" fmla="*/ 3646842 w 9144000"/>
              <a:gd name="connsiteY6" fmla="*/ 1161826 h 1188014"/>
              <a:gd name="connsiteX7" fmla="*/ 3550024 w 9144000"/>
              <a:gd name="connsiteY7" fmla="*/ 1183341 h 1188014"/>
              <a:gd name="connsiteX8" fmla="*/ 3330341 w 9144000"/>
              <a:gd name="connsiteY8" fmla="*/ 1070570 h 1188014"/>
              <a:gd name="connsiteX9" fmla="*/ 1882588 w 9144000"/>
              <a:gd name="connsiteY9" fmla="*/ 1086522 h 1188014"/>
              <a:gd name="connsiteX10" fmla="*/ 0 w 9144000"/>
              <a:gd name="connsiteY10" fmla="*/ 1043492 h 1188014"/>
              <a:gd name="connsiteX11" fmla="*/ 10758 w 9144000"/>
              <a:gd name="connsiteY11" fmla="*/ 0 h 1188014"/>
              <a:gd name="connsiteX0" fmla="*/ 0 w 9144000"/>
              <a:gd name="connsiteY0" fmla="*/ 0 h 1105663"/>
              <a:gd name="connsiteX1" fmla="*/ 3343081 w 9144000"/>
              <a:gd name="connsiteY1" fmla="*/ 205880 h 1105663"/>
              <a:gd name="connsiteX2" fmla="*/ 9133242 w 9144000"/>
              <a:gd name="connsiteY2" fmla="*/ 57498 h 1105663"/>
              <a:gd name="connsiteX3" fmla="*/ 9144000 w 9144000"/>
              <a:gd name="connsiteY3" fmla="*/ 971898 h 1105663"/>
              <a:gd name="connsiteX4" fmla="*/ 6735560 w 9144000"/>
              <a:gd name="connsiteY4" fmla="*/ 700546 h 1105663"/>
              <a:gd name="connsiteX5" fmla="*/ 3818965 w 9144000"/>
              <a:gd name="connsiteY5" fmla="*/ 1004171 h 1105663"/>
              <a:gd name="connsiteX6" fmla="*/ 3646842 w 9144000"/>
              <a:gd name="connsiteY6" fmla="*/ 1079475 h 1105663"/>
              <a:gd name="connsiteX7" fmla="*/ 3550024 w 9144000"/>
              <a:gd name="connsiteY7" fmla="*/ 1100990 h 1105663"/>
              <a:gd name="connsiteX8" fmla="*/ 3330341 w 9144000"/>
              <a:gd name="connsiteY8" fmla="*/ 988219 h 1105663"/>
              <a:gd name="connsiteX9" fmla="*/ 1882588 w 9144000"/>
              <a:gd name="connsiteY9" fmla="*/ 1004171 h 1105663"/>
              <a:gd name="connsiteX10" fmla="*/ 0 w 9144000"/>
              <a:gd name="connsiteY10" fmla="*/ 961141 h 1105663"/>
              <a:gd name="connsiteX11" fmla="*/ 0 w 9144000"/>
              <a:gd name="connsiteY11" fmla="*/ 0 h 1105663"/>
              <a:gd name="connsiteX0" fmla="*/ 0 w 9144000"/>
              <a:gd name="connsiteY0" fmla="*/ 82351 h 1188014"/>
              <a:gd name="connsiteX1" fmla="*/ 3355113 w 9144000"/>
              <a:gd name="connsiteY1" fmla="*/ 0 h 1188014"/>
              <a:gd name="connsiteX2" fmla="*/ 9133242 w 9144000"/>
              <a:gd name="connsiteY2" fmla="*/ 139849 h 1188014"/>
              <a:gd name="connsiteX3" fmla="*/ 9144000 w 9144000"/>
              <a:gd name="connsiteY3" fmla="*/ 1054249 h 1188014"/>
              <a:gd name="connsiteX4" fmla="*/ 6735560 w 9144000"/>
              <a:gd name="connsiteY4" fmla="*/ 782897 h 1188014"/>
              <a:gd name="connsiteX5" fmla="*/ 3818965 w 9144000"/>
              <a:gd name="connsiteY5" fmla="*/ 1086522 h 1188014"/>
              <a:gd name="connsiteX6" fmla="*/ 3646842 w 9144000"/>
              <a:gd name="connsiteY6" fmla="*/ 1161826 h 1188014"/>
              <a:gd name="connsiteX7" fmla="*/ 3550024 w 9144000"/>
              <a:gd name="connsiteY7" fmla="*/ 1183341 h 1188014"/>
              <a:gd name="connsiteX8" fmla="*/ 3330341 w 9144000"/>
              <a:gd name="connsiteY8" fmla="*/ 1070570 h 1188014"/>
              <a:gd name="connsiteX9" fmla="*/ 1882588 w 9144000"/>
              <a:gd name="connsiteY9" fmla="*/ 1086522 h 1188014"/>
              <a:gd name="connsiteX10" fmla="*/ 0 w 9144000"/>
              <a:gd name="connsiteY10" fmla="*/ 1043492 h 1188014"/>
              <a:gd name="connsiteX11" fmla="*/ 0 w 9144000"/>
              <a:gd name="connsiteY11" fmla="*/ 82351 h 1188014"/>
              <a:gd name="connsiteX0" fmla="*/ 0 w 9207062"/>
              <a:gd name="connsiteY0" fmla="*/ 370583 h 1188014"/>
              <a:gd name="connsiteX1" fmla="*/ 3418175 w 9207062"/>
              <a:gd name="connsiteY1" fmla="*/ 0 h 1188014"/>
              <a:gd name="connsiteX2" fmla="*/ 9196304 w 9207062"/>
              <a:gd name="connsiteY2" fmla="*/ 139849 h 1188014"/>
              <a:gd name="connsiteX3" fmla="*/ 9207062 w 9207062"/>
              <a:gd name="connsiteY3" fmla="*/ 1054249 h 1188014"/>
              <a:gd name="connsiteX4" fmla="*/ 6798622 w 9207062"/>
              <a:gd name="connsiteY4" fmla="*/ 782897 h 1188014"/>
              <a:gd name="connsiteX5" fmla="*/ 3882027 w 9207062"/>
              <a:gd name="connsiteY5" fmla="*/ 1086522 h 1188014"/>
              <a:gd name="connsiteX6" fmla="*/ 3709904 w 9207062"/>
              <a:gd name="connsiteY6" fmla="*/ 1161826 h 1188014"/>
              <a:gd name="connsiteX7" fmla="*/ 3613086 w 9207062"/>
              <a:gd name="connsiteY7" fmla="*/ 1183341 h 1188014"/>
              <a:gd name="connsiteX8" fmla="*/ 3393403 w 9207062"/>
              <a:gd name="connsiteY8" fmla="*/ 1070570 h 1188014"/>
              <a:gd name="connsiteX9" fmla="*/ 1945650 w 9207062"/>
              <a:gd name="connsiteY9" fmla="*/ 1086522 h 1188014"/>
              <a:gd name="connsiteX10" fmla="*/ 63062 w 9207062"/>
              <a:gd name="connsiteY10" fmla="*/ 1043492 h 1188014"/>
              <a:gd name="connsiteX11" fmla="*/ 0 w 9207062"/>
              <a:gd name="connsiteY11" fmla="*/ 370583 h 1188014"/>
              <a:gd name="connsiteX0" fmla="*/ 0 w 9207062"/>
              <a:gd name="connsiteY0" fmla="*/ 370583 h 1188014"/>
              <a:gd name="connsiteX1" fmla="*/ 3418175 w 9207062"/>
              <a:gd name="connsiteY1" fmla="*/ 0 h 1188014"/>
              <a:gd name="connsiteX2" fmla="*/ 9196304 w 9207062"/>
              <a:gd name="connsiteY2" fmla="*/ 139849 h 1188014"/>
              <a:gd name="connsiteX3" fmla="*/ 9207062 w 9207062"/>
              <a:gd name="connsiteY3" fmla="*/ 1054249 h 1188014"/>
              <a:gd name="connsiteX4" fmla="*/ 6798622 w 9207062"/>
              <a:gd name="connsiteY4" fmla="*/ 782897 h 1188014"/>
              <a:gd name="connsiteX5" fmla="*/ 3882027 w 9207062"/>
              <a:gd name="connsiteY5" fmla="*/ 1086522 h 1188014"/>
              <a:gd name="connsiteX6" fmla="*/ 3709904 w 9207062"/>
              <a:gd name="connsiteY6" fmla="*/ 1161826 h 1188014"/>
              <a:gd name="connsiteX7" fmla="*/ 3613086 w 9207062"/>
              <a:gd name="connsiteY7" fmla="*/ 1183341 h 1188014"/>
              <a:gd name="connsiteX8" fmla="*/ 3393403 w 9207062"/>
              <a:gd name="connsiteY8" fmla="*/ 1070570 h 1188014"/>
              <a:gd name="connsiteX9" fmla="*/ 1945650 w 9207062"/>
              <a:gd name="connsiteY9" fmla="*/ 1086522 h 1188014"/>
              <a:gd name="connsiteX10" fmla="*/ 409905 w 9207062"/>
              <a:gd name="connsiteY10" fmla="*/ 796437 h 1188014"/>
              <a:gd name="connsiteX11" fmla="*/ 0 w 9207062"/>
              <a:gd name="connsiteY11" fmla="*/ 370583 h 1188014"/>
              <a:gd name="connsiteX0" fmla="*/ 0 w 9207062"/>
              <a:gd name="connsiteY0" fmla="*/ 370583 h 1188014"/>
              <a:gd name="connsiteX1" fmla="*/ 3418175 w 9207062"/>
              <a:gd name="connsiteY1" fmla="*/ 0 h 1188014"/>
              <a:gd name="connsiteX2" fmla="*/ 9196304 w 9207062"/>
              <a:gd name="connsiteY2" fmla="*/ 139849 h 1188014"/>
              <a:gd name="connsiteX3" fmla="*/ 9207062 w 9207062"/>
              <a:gd name="connsiteY3" fmla="*/ 1054249 h 1188014"/>
              <a:gd name="connsiteX4" fmla="*/ 6798622 w 9207062"/>
              <a:gd name="connsiteY4" fmla="*/ 782897 h 1188014"/>
              <a:gd name="connsiteX5" fmla="*/ 3882027 w 9207062"/>
              <a:gd name="connsiteY5" fmla="*/ 1086522 h 1188014"/>
              <a:gd name="connsiteX6" fmla="*/ 3709904 w 9207062"/>
              <a:gd name="connsiteY6" fmla="*/ 1161826 h 1188014"/>
              <a:gd name="connsiteX7" fmla="*/ 3613086 w 9207062"/>
              <a:gd name="connsiteY7" fmla="*/ 1183341 h 1188014"/>
              <a:gd name="connsiteX8" fmla="*/ 3393403 w 9207062"/>
              <a:gd name="connsiteY8" fmla="*/ 1070570 h 1188014"/>
              <a:gd name="connsiteX9" fmla="*/ 1945650 w 9207062"/>
              <a:gd name="connsiteY9" fmla="*/ 942404 h 1188014"/>
              <a:gd name="connsiteX10" fmla="*/ 409905 w 9207062"/>
              <a:gd name="connsiteY10" fmla="*/ 796437 h 1188014"/>
              <a:gd name="connsiteX11" fmla="*/ 0 w 9207062"/>
              <a:gd name="connsiteY11" fmla="*/ 370583 h 1188014"/>
              <a:gd name="connsiteX0" fmla="*/ 0 w 9207062"/>
              <a:gd name="connsiteY0" fmla="*/ 370583 h 1188014"/>
              <a:gd name="connsiteX1" fmla="*/ 3418175 w 9207062"/>
              <a:gd name="connsiteY1" fmla="*/ 0 h 1188014"/>
              <a:gd name="connsiteX2" fmla="*/ 6863007 w 9207062"/>
              <a:gd name="connsiteY2" fmla="*/ 139850 h 1188014"/>
              <a:gd name="connsiteX3" fmla="*/ 9207062 w 9207062"/>
              <a:gd name="connsiteY3" fmla="*/ 1054249 h 1188014"/>
              <a:gd name="connsiteX4" fmla="*/ 6798622 w 9207062"/>
              <a:gd name="connsiteY4" fmla="*/ 782897 h 1188014"/>
              <a:gd name="connsiteX5" fmla="*/ 3882027 w 9207062"/>
              <a:gd name="connsiteY5" fmla="*/ 1086522 h 1188014"/>
              <a:gd name="connsiteX6" fmla="*/ 3709904 w 9207062"/>
              <a:gd name="connsiteY6" fmla="*/ 1161826 h 1188014"/>
              <a:gd name="connsiteX7" fmla="*/ 3613086 w 9207062"/>
              <a:gd name="connsiteY7" fmla="*/ 1183341 h 1188014"/>
              <a:gd name="connsiteX8" fmla="*/ 3393403 w 9207062"/>
              <a:gd name="connsiteY8" fmla="*/ 1070570 h 1188014"/>
              <a:gd name="connsiteX9" fmla="*/ 1945650 w 9207062"/>
              <a:gd name="connsiteY9" fmla="*/ 942404 h 1188014"/>
              <a:gd name="connsiteX10" fmla="*/ 409905 w 9207062"/>
              <a:gd name="connsiteY10" fmla="*/ 796437 h 1188014"/>
              <a:gd name="connsiteX11" fmla="*/ 0 w 9207062"/>
              <a:gd name="connsiteY11" fmla="*/ 370583 h 1188014"/>
              <a:gd name="connsiteX0" fmla="*/ 0 w 9049407"/>
              <a:gd name="connsiteY0" fmla="*/ 370583 h 1188014"/>
              <a:gd name="connsiteX1" fmla="*/ 3418175 w 9049407"/>
              <a:gd name="connsiteY1" fmla="*/ 0 h 1188014"/>
              <a:gd name="connsiteX2" fmla="*/ 6863007 w 9049407"/>
              <a:gd name="connsiteY2" fmla="*/ 139850 h 1188014"/>
              <a:gd name="connsiteX3" fmla="*/ 9049407 w 9049407"/>
              <a:gd name="connsiteY3" fmla="*/ 642489 h 1188014"/>
              <a:gd name="connsiteX4" fmla="*/ 6798622 w 9049407"/>
              <a:gd name="connsiteY4" fmla="*/ 782897 h 1188014"/>
              <a:gd name="connsiteX5" fmla="*/ 3882027 w 9049407"/>
              <a:gd name="connsiteY5" fmla="*/ 1086522 h 1188014"/>
              <a:gd name="connsiteX6" fmla="*/ 3709904 w 9049407"/>
              <a:gd name="connsiteY6" fmla="*/ 1161826 h 1188014"/>
              <a:gd name="connsiteX7" fmla="*/ 3613086 w 9049407"/>
              <a:gd name="connsiteY7" fmla="*/ 1183341 h 1188014"/>
              <a:gd name="connsiteX8" fmla="*/ 3393403 w 9049407"/>
              <a:gd name="connsiteY8" fmla="*/ 1070570 h 1188014"/>
              <a:gd name="connsiteX9" fmla="*/ 1945650 w 9049407"/>
              <a:gd name="connsiteY9" fmla="*/ 942404 h 1188014"/>
              <a:gd name="connsiteX10" fmla="*/ 409905 w 9049407"/>
              <a:gd name="connsiteY10" fmla="*/ 796437 h 1188014"/>
              <a:gd name="connsiteX11" fmla="*/ 0 w 9049407"/>
              <a:gd name="connsiteY11" fmla="*/ 370583 h 1188014"/>
              <a:gd name="connsiteX0" fmla="*/ 0 w 9060139"/>
              <a:gd name="connsiteY0" fmla="*/ 370583 h 1188014"/>
              <a:gd name="connsiteX1" fmla="*/ 3418175 w 9060139"/>
              <a:gd name="connsiteY1" fmla="*/ 0 h 1188014"/>
              <a:gd name="connsiteX2" fmla="*/ 6863007 w 9060139"/>
              <a:gd name="connsiteY2" fmla="*/ 139850 h 1188014"/>
              <a:gd name="connsiteX3" fmla="*/ 9049407 w 9060139"/>
              <a:gd name="connsiteY3" fmla="*/ 642489 h 1188014"/>
              <a:gd name="connsiteX4" fmla="*/ 6798622 w 9060139"/>
              <a:gd name="connsiteY4" fmla="*/ 782897 h 1188014"/>
              <a:gd name="connsiteX5" fmla="*/ 3882027 w 9060139"/>
              <a:gd name="connsiteY5" fmla="*/ 1086522 h 1188014"/>
              <a:gd name="connsiteX6" fmla="*/ 3709904 w 9060139"/>
              <a:gd name="connsiteY6" fmla="*/ 1161826 h 1188014"/>
              <a:gd name="connsiteX7" fmla="*/ 3613086 w 9060139"/>
              <a:gd name="connsiteY7" fmla="*/ 1183341 h 1188014"/>
              <a:gd name="connsiteX8" fmla="*/ 3393403 w 9060139"/>
              <a:gd name="connsiteY8" fmla="*/ 1070570 h 1188014"/>
              <a:gd name="connsiteX9" fmla="*/ 1945650 w 9060139"/>
              <a:gd name="connsiteY9" fmla="*/ 942404 h 1188014"/>
              <a:gd name="connsiteX10" fmla="*/ 409905 w 9060139"/>
              <a:gd name="connsiteY10" fmla="*/ 796437 h 1188014"/>
              <a:gd name="connsiteX11" fmla="*/ 0 w 9060139"/>
              <a:gd name="connsiteY11" fmla="*/ 370583 h 1188014"/>
              <a:gd name="connsiteX0" fmla="*/ 0 w 9060139"/>
              <a:gd name="connsiteY0" fmla="*/ 370583 h 1188014"/>
              <a:gd name="connsiteX1" fmla="*/ 3418175 w 9060139"/>
              <a:gd name="connsiteY1" fmla="*/ 0 h 1188014"/>
              <a:gd name="connsiteX2" fmla="*/ 6863007 w 9060139"/>
              <a:gd name="connsiteY2" fmla="*/ 139850 h 1188014"/>
              <a:gd name="connsiteX3" fmla="*/ 9049407 w 9060139"/>
              <a:gd name="connsiteY3" fmla="*/ 642489 h 1188014"/>
              <a:gd name="connsiteX4" fmla="*/ 6798622 w 9060139"/>
              <a:gd name="connsiteY4" fmla="*/ 782897 h 1188014"/>
              <a:gd name="connsiteX5" fmla="*/ 3882027 w 9060139"/>
              <a:gd name="connsiteY5" fmla="*/ 1086522 h 1188014"/>
              <a:gd name="connsiteX6" fmla="*/ 3709904 w 9060139"/>
              <a:gd name="connsiteY6" fmla="*/ 1161826 h 1188014"/>
              <a:gd name="connsiteX7" fmla="*/ 3613086 w 9060139"/>
              <a:gd name="connsiteY7" fmla="*/ 1183341 h 1188014"/>
              <a:gd name="connsiteX8" fmla="*/ 3393403 w 9060139"/>
              <a:gd name="connsiteY8" fmla="*/ 1070570 h 1188014"/>
              <a:gd name="connsiteX9" fmla="*/ 1945650 w 9060139"/>
              <a:gd name="connsiteY9" fmla="*/ 942404 h 1188014"/>
              <a:gd name="connsiteX10" fmla="*/ 409905 w 9060139"/>
              <a:gd name="connsiteY10" fmla="*/ 796437 h 1188014"/>
              <a:gd name="connsiteX11" fmla="*/ 0 w 9060139"/>
              <a:gd name="connsiteY11" fmla="*/ 370583 h 1188014"/>
              <a:gd name="connsiteX0" fmla="*/ 0 w 9060139"/>
              <a:gd name="connsiteY0" fmla="*/ 370583 h 1188014"/>
              <a:gd name="connsiteX1" fmla="*/ 3418175 w 9060139"/>
              <a:gd name="connsiteY1" fmla="*/ 0 h 1188014"/>
              <a:gd name="connsiteX2" fmla="*/ 6863007 w 9060139"/>
              <a:gd name="connsiteY2" fmla="*/ 139850 h 1188014"/>
              <a:gd name="connsiteX3" fmla="*/ 9049407 w 9060139"/>
              <a:gd name="connsiteY3" fmla="*/ 642489 h 1188014"/>
              <a:gd name="connsiteX4" fmla="*/ 6798622 w 9060139"/>
              <a:gd name="connsiteY4" fmla="*/ 782897 h 1188014"/>
              <a:gd name="connsiteX5" fmla="*/ 5959365 w 9060139"/>
              <a:gd name="connsiteY5" fmla="*/ 885281 h 1188014"/>
              <a:gd name="connsiteX6" fmla="*/ 3882027 w 9060139"/>
              <a:gd name="connsiteY6" fmla="*/ 1086522 h 1188014"/>
              <a:gd name="connsiteX7" fmla="*/ 3709904 w 9060139"/>
              <a:gd name="connsiteY7" fmla="*/ 1161826 h 1188014"/>
              <a:gd name="connsiteX8" fmla="*/ 3613086 w 9060139"/>
              <a:gd name="connsiteY8" fmla="*/ 1183341 h 1188014"/>
              <a:gd name="connsiteX9" fmla="*/ 3393403 w 9060139"/>
              <a:gd name="connsiteY9" fmla="*/ 1070570 h 1188014"/>
              <a:gd name="connsiteX10" fmla="*/ 1945650 w 9060139"/>
              <a:gd name="connsiteY10" fmla="*/ 942404 h 1188014"/>
              <a:gd name="connsiteX11" fmla="*/ 409905 w 9060139"/>
              <a:gd name="connsiteY11" fmla="*/ 796437 h 1188014"/>
              <a:gd name="connsiteX12" fmla="*/ 0 w 9060139"/>
              <a:gd name="connsiteY12" fmla="*/ 370583 h 1188014"/>
              <a:gd name="connsiteX0" fmla="*/ 0 w 9060139"/>
              <a:gd name="connsiteY0" fmla="*/ 370583 h 1188014"/>
              <a:gd name="connsiteX1" fmla="*/ 3418175 w 9060139"/>
              <a:gd name="connsiteY1" fmla="*/ 0 h 1188014"/>
              <a:gd name="connsiteX2" fmla="*/ 6863007 w 9060139"/>
              <a:gd name="connsiteY2" fmla="*/ 139850 h 1188014"/>
              <a:gd name="connsiteX3" fmla="*/ 9049407 w 9060139"/>
              <a:gd name="connsiteY3" fmla="*/ 642489 h 1188014"/>
              <a:gd name="connsiteX4" fmla="*/ 6798622 w 9060139"/>
              <a:gd name="connsiteY4" fmla="*/ 782897 h 1188014"/>
              <a:gd name="connsiteX5" fmla="*/ 5959365 w 9060139"/>
              <a:gd name="connsiteY5" fmla="*/ 885281 h 1188014"/>
              <a:gd name="connsiteX6" fmla="*/ 3882027 w 9060139"/>
              <a:gd name="connsiteY6" fmla="*/ 1086522 h 1188014"/>
              <a:gd name="connsiteX7" fmla="*/ 3709904 w 9060139"/>
              <a:gd name="connsiteY7" fmla="*/ 1161826 h 1188014"/>
              <a:gd name="connsiteX8" fmla="*/ 3613086 w 9060139"/>
              <a:gd name="connsiteY8" fmla="*/ 1183341 h 1188014"/>
              <a:gd name="connsiteX9" fmla="*/ 3393403 w 9060139"/>
              <a:gd name="connsiteY9" fmla="*/ 1070570 h 1188014"/>
              <a:gd name="connsiteX10" fmla="*/ 1945650 w 9060139"/>
              <a:gd name="connsiteY10" fmla="*/ 942404 h 1188014"/>
              <a:gd name="connsiteX11" fmla="*/ 409905 w 9060139"/>
              <a:gd name="connsiteY11" fmla="*/ 796437 h 1188014"/>
              <a:gd name="connsiteX12" fmla="*/ 0 w 9060139"/>
              <a:gd name="connsiteY12" fmla="*/ 370583 h 1188014"/>
              <a:gd name="connsiteX0" fmla="*/ 0 w 9060139"/>
              <a:gd name="connsiteY0" fmla="*/ 370583 h 1188014"/>
              <a:gd name="connsiteX1" fmla="*/ 1671146 w 9060139"/>
              <a:gd name="connsiteY1" fmla="*/ 185290 h 1188014"/>
              <a:gd name="connsiteX2" fmla="*/ 3418175 w 9060139"/>
              <a:gd name="connsiteY2" fmla="*/ 0 h 1188014"/>
              <a:gd name="connsiteX3" fmla="*/ 6863007 w 9060139"/>
              <a:gd name="connsiteY3" fmla="*/ 139850 h 1188014"/>
              <a:gd name="connsiteX4" fmla="*/ 9049407 w 9060139"/>
              <a:gd name="connsiteY4" fmla="*/ 642489 h 1188014"/>
              <a:gd name="connsiteX5" fmla="*/ 6798622 w 9060139"/>
              <a:gd name="connsiteY5" fmla="*/ 782897 h 1188014"/>
              <a:gd name="connsiteX6" fmla="*/ 5959365 w 9060139"/>
              <a:gd name="connsiteY6" fmla="*/ 885281 h 1188014"/>
              <a:gd name="connsiteX7" fmla="*/ 3882027 w 9060139"/>
              <a:gd name="connsiteY7" fmla="*/ 1086522 h 1188014"/>
              <a:gd name="connsiteX8" fmla="*/ 3709904 w 9060139"/>
              <a:gd name="connsiteY8" fmla="*/ 1161826 h 1188014"/>
              <a:gd name="connsiteX9" fmla="*/ 3613086 w 9060139"/>
              <a:gd name="connsiteY9" fmla="*/ 1183341 h 1188014"/>
              <a:gd name="connsiteX10" fmla="*/ 3393403 w 9060139"/>
              <a:gd name="connsiteY10" fmla="*/ 1070570 h 1188014"/>
              <a:gd name="connsiteX11" fmla="*/ 1945650 w 9060139"/>
              <a:gd name="connsiteY11" fmla="*/ 942404 h 1188014"/>
              <a:gd name="connsiteX12" fmla="*/ 409905 w 9060139"/>
              <a:gd name="connsiteY12" fmla="*/ 796437 h 1188014"/>
              <a:gd name="connsiteX13" fmla="*/ 0 w 9060139"/>
              <a:gd name="connsiteY13" fmla="*/ 370583 h 1188014"/>
              <a:gd name="connsiteX0" fmla="*/ 0 w 9060139"/>
              <a:gd name="connsiteY0" fmla="*/ 370583 h 1188014"/>
              <a:gd name="connsiteX1" fmla="*/ 1671146 w 9060139"/>
              <a:gd name="connsiteY1" fmla="*/ 185290 h 1188014"/>
              <a:gd name="connsiteX2" fmla="*/ 3418175 w 9060139"/>
              <a:gd name="connsiteY2" fmla="*/ 0 h 1188014"/>
              <a:gd name="connsiteX3" fmla="*/ 6863007 w 9060139"/>
              <a:gd name="connsiteY3" fmla="*/ 139850 h 1188014"/>
              <a:gd name="connsiteX4" fmla="*/ 9049407 w 9060139"/>
              <a:gd name="connsiteY4" fmla="*/ 642489 h 1188014"/>
              <a:gd name="connsiteX5" fmla="*/ 6798622 w 9060139"/>
              <a:gd name="connsiteY5" fmla="*/ 782897 h 1188014"/>
              <a:gd name="connsiteX6" fmla="*/ 5959365 w 9060139"/>
              <a:gd name="connsiteY6" fmla="*/ 885281 h 1188014"/>
              <a:gd name="connsiteX7" fmla="*/ 3882027 w 9060139"/>
              <a:gd name="connsiteY7" fmla="*/ 1086522 h 1188014"/>
              <a:gd name="connsiteX8" fmla="*/ 3709904 w 9060139"/>
              <a:gd name="connsiteY8" fmla="*/ 1161826 h 1188014"/>
              <a:gd name="connsiteX9" fmla="*/ 3613086 w 9060139"/>
              <a:gd name="connsiteY9" fmla="*/ 1183341 h 1188014"/>
              <a:gd name="connsiteX10" fmla="*/ 3393403 w 9060139"/>
              <a:gd name="connsiteY10" fmla="*/ 1070570 h 1188014"/>
              <a:gd name="connsiteX11" fmla="*/ 1945650 w 9060139"/>
              <a:gd name="connsiteY11" fmla="*/ 942404 h 1188014"/>
              <a:gd name="connsiteX12" fmla="*/ 409905 w 9060139"/>
              <a:gd name="connsiteY12" fmla="*/ 796437 h 1188014"/>
              <a:gd name="connsiteX13" fmla="*/ 0 w 9060139"/>
              <a:gd name="connsiteY13" fmla="*/ 370583 h 1188014"/>
              <a:gd name="connsiteX0" fmla="*/ 210208 w 9270347"/>
              <a:gd name="connsiteY0" fmla="*/ 370583 h 1188014"/>
              <a:gd name="connsiteX1" fmla="*/ 1881354 w 9270347"/>
              <a:gd name="connsiteY1" fmla="*/ 185290 h 1188014"/>
              <a:gd name="connsiteX2" fmla="*/ 3628383 w 9270347"/>
              <a:gd name="connsiteY2" fmla="*/ 0 h 1188014"/>
              <a:gd name="connsiteX3" fmla="*/ 7073215 w 9270347"/>
              <a:gd name="connsiteY3" fmla="*/ 139850 h 1188014"/>
              <a:gd name="connsiteX4" fmla="*/ 9259615 w 9270347"/>
              <a:gd name="connsiteY4" fmla="*/ 642489 h 1188014"/>
              <a:gd name="connsiteX5" fmla="*/ 7008830 w 9270347"/>
              <a:gd name="connsiteY5" fmla="*/ 782897 h 1188014"/>
              <a:gd name="connsiteX6" fmla="*/ 6169573 w 9270347"/>
              <a:gd name="connsiteY6" fmla="*/ 885281 h 1188014"/>
              <a:gd name="connsiteX7" fmla="*/ 4092235 w 9270347"/>
              <a:gd name="connsiteY7" fmla="*/ 1086522 h 1188014"/>
              <a:gd name="connsiteX8" fmla="*/ 3920112 w 9270347"/>
              <a:gd name="connsiteY8" fmla="*/ 1161826 h 1188014"/>
              <a:gd name="connsiteX9" fmla="*/ 3823294 w 9270347"/>
              <a:gd name="connsiteY9" fmla="*/ 1183341 h 1188014"/>
              <a:gd name="connsiteX10" fmla="*/ 3603611 w 9270347"/>
              <a:gd name="connsiteY10" fmla="*/ 1070570 h 1188014"/>
              <a:gd name="connsiteX11" fmla="*/ 2155858 w 9270347"/>
              <a:gd name="connsiteY11" fmla="*/ 942404 h 1188014"/>
              <a:gd name="connsiteX12" fmla="*/ 620113 w 9270347"/>
              <a:gd name="connsiteY12" fmla="*/ 796437 h 1188014"/>
              <a:gd name="connsiteX13" fmla="*/ 210208 w 9270347"/>
              <a:gd name="connsiteY13" fmla="*/ 370583 h 1188014"/>
              <a:gd name="connsiteX0" fmla="*/ 210208 w 9270347"/>
              <a:gd name="connsiteY0" fmla="*/ 370583 h 1188014"/>
              <a:gd name="connsiteX1" fmla="*/ 1881354 w 9270347"/>
              <a:gd name="connsiteY1" fmla="*/ 185290 h 1188014"/>
              <a:gd name="connsiteX2" fmla="*/ 3628383 w 9270347"/>
              <a:gd name="connsiteY2" fmla="*/ 0 h 1188014"/>
              <a:gd name="connsiteX3" fmla="*/ 7073215 w 9270347"/>
              <a:gd name="connsiteY3" fmla="*/ 139850 h 1188014"/>
              <a:gd name="connsiteX4" fmla="*/ 9259615 w 9270347"/>
              <a:gd name="connsiteY4" fmla="*/ 642489 h 1188014"/>
              <a:gd name="connsiteX5" fmla="*/ 7008830 w 9270347"/>
              <a:gd name="connsiteY5" fmla="*/ 782897 h 1188014"/>
              <a:gd name="connsiteX6" fmla="*/ 6169573 w 9270347"/>
              <a:gd name="connsiteY6" fmla="*/ 885281 h 1188014"/>
              <a:gd name="connsiteX7" fmla="*/ 4092235 w 9270347"/>
              <a:gd name="connsiteY7" fmla="*/ 1086522 h 1188014"/>
              <a:gd name="connsiteX8" fmla="*/ 3920112 w 9270347"/>
              <a:gd name="connsiteY8" fmla="*/ 1161826 h 1188014"/>
              <a:gd name="connsiteX9" fmla="*/ 3823294 w 9270347"/>
              <a:gd name="connsiteY9" fmla="*/ 1183341 h 1188014"/>
              <a:gd name="connsiteX10" fmla="*/ 3603611 w 9270347"/>
              <a:gd name="connsiteY10" fmla="*/ 1070570 h 1188014"/>
              <a:gd name="connsiteX11" fmla="*/ 2155858 w 9270347"/>
              <a:gd name="connsiteY11" fmla="*/ 942404 h 1188014"/>
              <a:gd name="connsiteX12" fmla="*/ 620113 w 9270347"/>
              <a:gd name="connsiteY12" fmla="*/ 796437 h 1188014"/>
              <a:gd name="connsiteX13" fmla="*/ 210208 w 9270347"/>
              <a:gd name="connsiteY13" fmla="*/ 370583 h 1188014"/>
              <a:gd name="connsiteX0" fmla="*/ 210208 w 9270347"/>
              <a:gd name="connsiteY0" fmla="*/ 383598 h 1201029"/>
              <a:gd name="connsiteX1" fmla="*/ 1881354 w 9270347"/>
              <a:gd name="connsiteY1" fmla="*/ 198305 h 1201029"/>
              <a:gd name="connsiteX2" fmla="*/ 2417385 w 9270347"/>
              <a:gd name="connsiteY2" fmla="*/ 74776 h 1201029"/>
              <a:gd name="connsiteX3" fmla="*/ 3628383 w 9270347"/>
              <a:gd name="connsiteY3" fmla="*/ 13015 h 1201029"/>
              <a:gd name="connsiteX4" fmla="*/ 7073215 w 9270347"/>
              <a:gd name="connsiteY4" fmla="*/ 152865 h 1201029"/>
              <a:gd name="connsiteX5" fmla="*/ 9259615 w 9270347"/>
              <a:gd name="connsiteY5" fmla="*/ 655504 h 1201029"/>
              <a:gd name="connsiteX6" fmla="*/ 7008830 w 9270347"/>
              <a:gd name="connsiteY6" fmla="*/ 795912 h 1201029"/>
              <a:gd name="connsiteX7" fmla="*/ 6169573 w 9270347"/>
              <a:gd name="connsiteY7" fmla="*/ 898296 h 1201029"/>
              <a:gd name="connsiteX8" fmla="*/ 4092235 w 9270347"/>
              <a:gd name="connsiteY8" fmla="*/ 1099537 h 1201029"/>
              <a:gd name="connsiteX9" fmla="*/ 3920112 w 9270347"/>
              <a:gd name="connsiteY9" fmla="*/ 1174841 h 1201029"/>
              <a:gd name="connsiteX10" fmla="*/ 3823294 w 9270347"/>
              <a:gd name="connsiteY10" fmla="*/ 1196356 h 1201029"/>
              <a:gd name="connsiteX11" fmla="*/ 3603611 w 9270347"/>
              <a:gd name="connsiteY11" fmla="*/ 1083585 h 1201029"/>
              <a:gd name="connsiteX12" fmla="*/ 2155858 w 9270347"/>
              <a:gd name="connsiteY12" fmla="*/ 955419 h 1201029"/>
              <a:gd name="connsiteX13" fmla="*/ 620113 w 9270347"/>
              <a:gd name="connsiteY13" fmla="*/ 809452 h 1201029"/>
              <a:gd name="connsiteX14" fmla="*/ 210208 w 9270347"/>
              <a:gd name="connsiteY14" fmla="*/ 383598 h 1201029"/>
              <a:gd name="connsiteX0" fmla="*/ 210208 w 9270347"/>
              <a:gd name="connsiteY0" fmla="*/ 383598 h 1201029"/>
              <a:gd name="connsiteX1" fmla="*/ 1881354 w 9270347"/>
              <a:gd name="connsiteY1" fmla="*/ 198305 h 1201029"/>
              <a:gd name="connsiteX2" fmla="*/ 2417385 w 9270347"/>
              <a:gd name="connsiteY2" fmla="*/ 74776 h 1201029"/>
              <a:gd name="connsiteX3" fmla="*/ 3628383 w 9270347"/>
              <a:gd name="connsiteY3" fmla="*/ 13015 h 1201029"/>
              <a:gd name="connsiteX4" fmla="*/ 7073215 w 9270347"/>
              <a:gd name="connsiteY4" fmla="*/ 152865 h 1201029"/>
              <a:gd name="connsiteX5" fmla="*/ 9259615 w 9270347"/>
              <a:gd name="connsiteY5" fmla="*/ 655504 h 1201029"/>
              <a:gd name="connsiteX6" fmla="*/ 7008830 w 9270347"/>
              <a:gd name="connsiteY6" fmla="*/ 795912 h 1201029"/>
              <a:gd name="connsiteX7" fmla="*/ 6169573 w 9270347"/>
              <a:gd name="connsiteY7" fmla="*/ 898296 h 1201029"/>
              <a:gd name="connsiteX8" fmla="*/ 4092235 w 9270347"/>
              <a:gd name="connsiteY8" fmla="*/ 1099537 h 1201029"/>
              <a:gd name="connsiteX9" fmla="*/ 3920112 w 9270347"/>
              <a:gd name="connsiteY9" fmla="*/ 1174841 h 1201029"/>
              <a:gd name="connsiteX10" fmla="*/ 3823294 w 9270347"/>
              <a:gd name="connsiteY10" fmla="*/ 1196356 h 1201029"/>
              <a:gd name="connsiteX11" fmla="*/ 3603611 w 9270347"/>
              <a:gd name="connsiteY11" fmla="*/ 1083585 h 1201029"/>
              <a:gd name="connsiteX12" fmla="*/ 2155858 w 9270347"/>
              <a:gd name="connsiteY12" fmla="*/ 955419 h 1201029"/>
              <a:gd name="connsiteX13" fmla="*/ 620113 w 9270347"/>
              <a:gd name="connsiteY13" fmla="*/ 809452 h 1201029"/>
              <a:gd name="connsiteX14" fmla="*/ 210208 w 9270347"/>
              <a:gd name="connsiteY14" fmla="*/ 383598 h 1201029"/>
              <a:gd name="connsiteX0" fmla="*/ 136635 w 9196774"/>
              <a:gd name="connsiteY0" fmla="*/ 383598 h 1201029"/>
              <a:gd name="connsiteX1" fmla="*/ 1366347 w 9196774"/>
              <a:gd name="connsiteY1" fmla="*/ 136542 h 1201029"/>
              <a:gd name="connsiteX2" fmla="*/ 2343812 w 9196774"/>
              <a:gd name="connsiteY2" fmla="*/ 74776 h 1201029"/>
              <a:gd name="connsiteX3" fmla="*/ 3554810 w 9196774"/>
              <a:gd name="connsiteY3" fmla="*/ 13015 h 1201029"/>
              <a:gd name="connsiteX4" fmla="*/ 6999642 w 9196774"/>
              <a:gd name="connsiteY4" fmla="*/ 152865 h 1201029"/>
              <a:gd name="connsiteX5" fmla="*/ 9186042 w 9196774"/>
              <a:gd name="connsiteY5" fmla="*/ 655504 h 1201029"/>
              <a:gd name="connsiteX6" fmla="*/ 6935257 w 9196774"/>
              <a:gd name="connsiteY6" fmla="*/ 795912 h 1201029"/>
              <a:gd name="connsiteX7" fmla="*/ 6096000 w 9196774"/>
              <a:gd name="connsiteY7" fmla="*/ 898296 h 1201029"/>
              <a:gd name="connsiteX8" fmla="*/ 4018662 w 9196774"/>
              <a:gd name="connsiteY8" fmla="*/ 1099537 h 1201029"/>
              <a:gd name="connsiteX9" fmla="*/ 3846539 w 9196774"/>
              <a:gd name="connsiteY9" fmla="*/ 1174841 h 1201029"/>
              <a:gd name="connsiteX10" fmla="*/ 3749721 w 9196774"/>
              <a:gd name="connsiteY10" fmla="*/ 1196356 h 1201029"/>
              <a:gd name="connsiteX11" fmla="*/ 3530038 w 9196774"/>
              <a:gd name="connsiteY11" fmla="*/ 1083585 h 1201029"/>
              <a:gd name="connsiteX12" fmla="*/ 2082285 w 9196774"/>
              <a:gd name="connsiteY12" fmla="*/ 955419 h 1201029"/>
              <a:gd name="connsiteX13" fmla="*/ 546540 w 9196774"/>
              <a:gd name="connsiteY13" fmla="*/ 809452 h 1201029"/>
              <a:gd name="connsiteX14" fmla="*/ 136635 w 9196774"/>
              <a:gd name="connsiteY14" fmla="*/ 383598 h 1201029"/>
              <a:gd name="connsiteX0" fmla="*/ 136635 w 9196774"/>
              <a:gd name="connsiteY0" fmla="*/ 383598 h 1174841"/>
              <a:gd name="connsiteX1" fmla="*/ 1366347 w 9196774"/>
              <a:gd name="connsiteY1" fmla="*/ 136542 h 1174841"/>
              <a:gd name="connsiteX2" fmla="*/ 2343812 w 9196774"/>
              <a:gd name="connsiteY2" fmla="*/ 74776 h 1174841"/>
              <a:gd name="connsiteX3" fmla="*/ 3554810 w 9196774"/>
              <a:gd name="connsiteY3" fmla="*/ 13015 h 1174841"/>
              <a:gd name="connsiteX4" fmla="*/ 6999642 w 9196774"/>
              <a:gd name="connsiteY4" fmla="*/ 152865 h 1174841"/>
              <a:gd name="connsiteX5" fmla="*/ 9186042 w 9196774"/>
              <a:gd name="connsiteY5" fmla="*/ 655504 h 1174841"/>
              <a:gd name="connsiteX6" fmla="*/ 6935257 w 9196774"/>
              <a:gd name="connsiteY6" fmla="*/ 795912 h 1174841"/>
              <a:gd name="connsiteX7" fmla="*/ 6096000 w 9196774"/>
              <a:gd name="connsiteY7" fmla="*/ 898296 h 1174841"/>
              <a:gd name="connsiteX8" fmla="*/ 4018662 w 9196774"/>
              <a:gd name="connsiteY8" fmla="*/ 1099537 h 1174841"/>
              <a:gd name="connsiteX9" fmla="*/ 3846539 w 9196774"/>
              <a:gd name="connsiteY9" fmla="*/ 1174841 h 1174841"/>
              <a:gd name="connsiteX10" fmla="*/ 3530038 w 9196774"/>
              <a:gd name="connsiteY10" fmla="*/ 1083585 h 1174841"/>
              <a:gd name="connsiteX11" fmla="*/ 2082285 w 9196774"/>
              <a:gd name="connsiteY11" fmla="*/ 955419 h 1174841"/>
              <a:gd name="connsiteX12" fmla="*/ 546540 w 9196774"/>
              <a:gd name="connsiteY12" fmla="*/ 809452 h 1174841"/>
              <a:gd name="connsiteX13" fmla="*/ 136635 w 9196774"/>
              <a:gd name="connsiteY13" fmla="*/ 383598 h 1174841"/>
              <a:gd name="connsiteX0" fmla="*/ 136635 w 9196774"/>
              <a:gd name="connsiteY0" fmla="*/ 383598 h 1130418"/>
              <a:gd name="connsiteX1" fmla="*/ 1366347 w 9196774"/>
              <a:gd name="connsiteY1" fmla="*/ 136542 h 1130418"/>
              <a:gd name="connsiteX2" fmla="*/ 2343812 w 9196774"/>
              <a:gd name="connsiteY2" fmla="*/ 74776 h 1130418"/>
              <a:gd name="connsiteX3" fmla="*/ 3554810 w 9196774"/>
              <a:gd name="connsiteY3" fmla="*/ 13015 h 1130418"/>
              <a:gd name="connsiteX4" fmla="*/ 6999642 w 9196774"/>
              <a:gd name="connsiteY4" fmla="*/ 152865 h 1130418"/>
              <a:gd name="connsiteX5" fmla="*/ 9186042 w 9196774"/>
              <a:gd name="connsiteY5" fmla="*/ 655504 h 1130418"/>
              <a:gd name="connsiteX6" fmla="*/ 6935257 w 9196774"/>
              <a:gd name="connsiteY6" fmla="*/ 795912 h 1130418"/>
              <a:gd name="connsiteX7" fmla="*/ 6096000 w 9196774"/>
              <a:gd name="connsiteY7" fmla="*/ 898296 h 1130418"/>
              <a:gd name="connsiteX8" fmla="*/ 4018662 w 9196774"/>
              <a:gd name="connsiteY8" fmla="*/ 1099537 h 1130418"/>
              <a:gd name="connsiteX9" fmla="*/ 3530038 w 9196774"/>
              <a:gd name="connsiteY9" fmla="*/ 1083585 h 1130418"/>
              <a:gd name="connsiteX10" fmla="*/ 2082285 w 9196774"/>
              <a:gd name="connsiteY10" fmla="*/ 955419 h 1130418"/>
              <a:gd name="connsiteX11" fmla="*/ 546540 w 9196774"/>
              <a:gd name="connsiteY11" fmla="*/ 809452 h 1130418"/>
              <a:gd name="connsiteX12" fmla="*/ 136635 w 9196774"/>
              <a:gd name="connsiteY12" fmla="*/ 383598 h 1130418"/>
              <a:gd name="connsiteX0" fmla="*/ 136635 w 9196774"/>
              <a:gd name="connsiteY0" fmla="*/ 383598 h 1130418"/>
              <a:gd name="connsiteX1" fmla="*/ 1366347 w 9196774"/>
              <a:gd name="connsiteY1" fmla="*/ 136542 h 1130418"/>
              <a:gd name="connsiteX2" fmla="*/ 2343812 w 9196774"/>
              <a:gd name="connsiteY2" fmla="*/ 74776 h 1130418"/>
              <a:gd name="connsiteX3" fmla="*/ 3554810 w 9196774"/>
              <a:gd name="connsiteY3" fmla="*/ 13015 h 1130418"/>
              <a:gd name="connsiteX4" fmla="*/ 6999642 w 9196774"/>
              <a:gd name="connsiteY4" fmla="*/ 152865 h 1130418"/>
              <a:gd name="connsiteX5" fmla="*/ 9186042 w 9196774"/>
              <a:gd name="connsiteY5" fmla="*/ 655504 h 1130418"/>
              <a:gd name="connsiteX6" fmla="*/ 6935257 w 9196774"/>
              <a:gd name="connsiteY6" fmla="*/ 795912 h 1130418"/>
              <a:gd name="connsiteX7" fmla="*/ 6096000 w 9196774"/>
              <a:gd name="connsiteY7" fmla="*/ 898296 h 1130418"/>
              <a:gd name="connsiteX8" fmla="*/ 4018662 w 9196774"/>
              <a:gd name="connsiteY8" fmla="*/ 1099537 h 1130418"/>
              <a:gd name="connsiteX9" fmla="*/ 3530038 w 9196774"/>
              <a:gd name="connsiteY9" fmla="*/ 1083585 h 1130418"/>
              <a:gd name="connsiteX10" fmla="*/ 2082285 w 9196774"/>
              <a:gd name="connsiteY10" fmla="*/ 955419 h 1130418"/>
              <a:gd name="connsiteX11" fmla="*/ 546540 w 9196774"/>
              <a:gd name="connsiteY11" fmla="*/ 809452 h 1130418"/>
              <a:gd name="connsiteX12" fmla="*/ 136635 w 9196774"/>
              <a:gd name="connsiteY12" fmla="*/ 383598 h 1130418"/>
              <a:gd name="connsiteX0" fmla="*/ 136635 w 9196774"/>
              <a:gd name="connsiteY0" fmla="*/ 383598 h 1130418"/>
              <a:gd name="connsiteX1" fmla="*/ 1366347 w 9196774"/>
              <a:gd name="connsiteY1" fmla="*/ 136542 h 1130418"/>
              <a:gd name="connsiteX2" fmla="*/ 2343812 w 9196774"/>
              <a:gd name="connsiteY2" fmla="*/ 74776 h 1130418"/>
              <a:gd name="connsiteX3" fmla="*/ 3554810 w 9196774"/>
              <a:gd name="connsiteY3" fmla="*/ 13015 h 1130418"/>
              <a:gd name="connsiteX4" fmla="*/ 6999642 w 9196774"/>
              <a:gd name="connsiteY4" fmla="*/ 152865 h 1130418"/>
              <a:gd name="connsiteX5" fmla="*/ 9186042 w 9196774"/>
              <a:gd name="connsiteY5" fmla="*/ 655504 h 1130418"/>
              <a:gd name="connsiteX6" fmla="*/ 6935257 w 9196774"/>
              <a:gd name="connsiteY6" fmla="*/ 795912 h 1130418"/>
              <a:gd name="connsiteX7" fmla="*/ 6096000 w 9196774"/>
              <a:gd name="connsiteY7" fmla="*/ 898296 h 1130418"/>
              <a:gd name="connsiteX8" fmla="*/ 5465383 w 9196774"/>
              <a:gd name="connsiteY8" fmla="*/ 939473 h 1130418"/>
              <a:gd name="connsiteX9" fmla="*/ 4018662 w 9196774"/>
              <a:gd name="connsiteY9" fmla="*/ 1099537 h 1130418"/>
              <a:gd name="connsiteX10" fmla="*/ 3530038 w 9196774"/>
              <a:gd name="connsiteY10" fmla="*/ 1083585 h 1130418"/>
              <a:gd name="connsiteX11" fmla="*/ 2082285 w 9196774"/>
              <a:gd name="connsiteY11" fmla="*/ 955419 h 1130418"/>
              <a:gd name="connsiteX12" fmla="*/ 546540 w 9196774"/>
              <a:gd name="connsiteY12" fmla="*/ 809452 h 1130418"/>
              <a:gd name="connsiteX13" fmla="*/ 136635 w 9196774"/>
              <a:gd name="connsiteY13" fmla="*/ 383598 h 1130418"/>
              <a:gd name="connsiteX0" fmla="*/ 136635 w 9196774"/>
              <a:gd name="connsiteY0" fmla="*/ 383598 h 1130418"/>
              <a:gd name="connsiteX1" fmla="*/ 1366347 w 9196774"/>
              <a:gd name="connsiteY1" fmla="*/ 136542 h 1130418"/>
              <a:gd name="connsiteX2" fmla="*/ 2343812 w 9196774"/>
              <a:gd name="connsiteY2" fmla="*/ 74776 h 1130418"/>
              <a:gd name="connsiteX3" fmla="*/ 3554810 w 9196774"/>
              <a:gd name="connsiteY3" fmla="*/ 13015 h 1130418"/>
              <a:gd name="connsiteX4" fmla="*/ 6999642 w 9196774"/>
              <a:gd name="connsiteY4" fmla="*/ 152865 h 1130418"/>
              <a:gd name="connsiteX5" fmla="*/ 9186042 w 9196774"/>
              <a:gd name="connsiteY5" fmla="*/ 655504 h 1130418"/>
              <a:gd name="connsiteX6" fmla="*/ 6935257 w 9196774"/>
              <a:gd name="connsiteY6" fmla="*/ 795912 h 1130418"/>
              <a:gd name="connsiteX7" fmla="*/ 6096000 w 9196774"/>
              <a:gd name="connsiteY7" fmla="*/ 898296 h 1130418"/>
              <a:gd name="connsiteX8" fmla="*/ 4018662 w 9196774"/>
              <a:gd name="connsiteY8" fmla="*/ 1099537 h 1130418"/>
              <a:gd name="connsiteX9" fmla="*/ 3530038 w 9196774"/>
              <a:gd name="connsiteY9" fmla="*/ 1083585 h 1130418"/>
              <a:gd name="connsiteX10" fmla="*/ 2082285 w 9196774"/>
              <a:gd name="connsiteY10" fmla="*/ 955419 h 1130418"/>
              <a:gd name="connsiteX11" fmla="*/ 546540 w 9196774"/>
              <a:gd name="connsiteY11" fmla="*/ 809452 h 1130418"/>
              <a:gd name="connsiteX12" fmla="*/ 136635 w 9196774"/>
              <a:gd name="connsiteY12" fmla="*/ 383598 h 1130418"/>
              <a:gd name="connsiteX0" fmla="*/ 136635 w 9196774"/>
              <a:gd name="connsiteY0" fmla="*/ 383598 h 1083585"/>
              <a:gd name="connsiteX1" fmla="*/ 1366347 w 9196774"/>
              <a:gd name="connsiteY1" fmla="*/ 136542 h 1083585"/>
              <a:gd name="connsiteX2" fmla="*/ 2343812 w 9196774"/>
              <a:gd name="connsiteY2" fmla="*/ 74776 h 1083585"/>
              <a:gd name="connsiteX3" fmla="*/ 3554810 w 9196774"/>
              <a:gd name="connsiteY3" fmla="*/ 13015 h 1083585"/>
              <a:gd name="connsiteX4" fmla="*/ 6999642 w 9196774"/>
              <a:gd name="connsiteY4" fmla="*/ 152865 h 1083585"/>
              <a:gd name="connsiteX5" fmla="*/ 9186042 w 9196774"/>
              <a:gd name="connsiteY5" fmla="*/ 655504 h 1083585"/>
              <a:gd name="connsiteX6" fmla="*/ 6935257 w 9196774"/>
              <a:gd name="connsiteY6" fmla="*/ 795912 h 1083585"/>
              <a:gd name="connsiteX7" fmla="*/ 6096000 w 9196774"/>
              <a:gd name="connsiteY7" fmla="*/ 898296 h 1083585"/>
              <a:gd name="connsiteX8" fmla="*/ 3530038 w 9196774"/>
              <a:gd name="connsiteY8" fmla="*/ 1083585 h 1083585"/>
              <a:gd name="connsiteX9" fmla="*/ 2082285 w 9196774"/>
              <a:gd name="connsiteY9" fmla="*/ 955419 h 1083585"/>
              <a:gd name="connsiteX10" fmla="*/ 546540 w 9196774"/>
              <a:gd name="connsiteY10" fmla="*/ 809452 h 1083585"/>
              <a:gd name="connsiteX11" fmla="*/ 136635 w 9196774"/>
              <a:gd name="connsiteY11" fmla="*/ 383598 h 1083585"/>
              <a:gd name="connsiteX0" fmla="*/ 136635 w 9196774"/>
              <a:gd name="connsiteY0" fmla="*/ 383598 h 1083585"/>
              <a:gd name="connsiteX1" fmla="*/ 1366347 w 9196774"/>
              <a:gd name="connsiteY1" fmla="*/ 136542 h 1083585"/>
              <a:gd name="connsiteX2" fmla="*/ 2343812 w 9196774"/>
              <a:gd name="connsiteY2" fmla="*/ 74776 h 1083585"/>
              <a:gd name="connsiteX3" fmla="*/ 3554810 w 9196774"/>
              <a:gd name="connsiteY3" fmla="*/ 13015 h 1083585"/>
              <a:gd name="connsiteX4" fmla="*/ 6999642 w 9196774"/>
              <a:gd name="connsiteY4" fmla="*/ 152865 h 1083585"/>
              <a:gd name="connsiteX5" fmla="*/ 9186042 w 9196774"/>
              <a:gd name="connsiteY5" fmla="*/ 655504 h 1083585"/>
              <a:gd name="connsiteX6" fmla="*/ 6935257 w 9196774"/>
              <a:gd name="connsiteY6" fmla="*/ 795912 h 1083585"/>
              <a:gd name="connsiteX7" fmla="*/ 6096000 w 9196774"/>
              <a:gd name="connsiteY7" fmla="*/ 898296 h 1083585"/>
              <a:gd name="connsiteX8" fmla="*/ 4550983 w 9196774"/>
              <a:gd name="connsiteY8" fmla="*/ 980648 h 1083585"/>
              <a:gd name="connsiteX9" fmla="*/ 3530038 w 9196774"/>
              <a:gd name="connsiteY9" fmla="*/ 1083585 h 1083585"/>
              <a:gd name="connsiteX10" fmla="*/ 2082285 w 9196774"/>
              <a:gd name="connsiteY10" fmla="*/ 955419 h 1083585"/>
              <a:gd name="connsiteX11" fmla="*/ 546540 w 9196774"/>
              <a:gd name="connsiteY11" fmla="*/ 809452 h 1083585"/>
              <a:gd name="connsiteX12" fmla="*/ 136635 w 9196774"/>
              <a:gd name="connsiteY12" fmla="*/ 383598 h 1083585"/>
              <a:gd name="connsiteX0" fmla="*/ 136635 w 9466359"/>
              <a:gd name="connsiteY0" fmla="*/ 383598 h 1083585"/>
              <a:gd name="connsiteX1" fmla="*/ 1366347 w 9466359"/>
              <a:gd name="connsiteY1" fmla="*/ 136542 h 1083585"/>
              <a:gd name="connsiteX2" fmla="*/ 2343812 w 9466359"/>
              <a:gd name="connsiteY2" fmla="*/ 74776 h 1083585"/>
              <a:gd name="connsiteX3" fmla="*/ 3554810 w 9466359"/>
              <a:gd name="connsiteY3" fmla="*/ 13015 h 1083585"/>
              <a:gd name="connsiteX4" fmla="*/ 6999642 w 9466359"/>
              <a:gd name="connsiteY4" fmla="*/ 152865 h 1083585"/>
              <a:gd name="connsiteX5" fmla="*/ 9186042 w 9466359"/>
              <a:gd name="connsiteY5" fmla="*/ 655504 h 1083585"/>
              <a:gd name="connsiteX6" fmla="*/ 8681549 w 9466359"/>
              <a:gd name="connsiteY6" fmla="*/ 754182 h 1083585"/>
              <a:gd name="connsiteX7" fmla="*/ 6935257 w 9466359"/>
              <a:gd name="connsiteY7" fmla="*/ 795912 h 1083585"/>
              <a:gd name="connsiteX8" fmla="*/ 6096000 w 9466359"/>
              <a:gd name="connsiteY8" fmla="*/ 898296 h 1083585"/>
              <a:gd name="connsiteX9" fmla="*/ 4550983 w 9466359"/>
              <a:gd name="connsiteY9" fmla="*/ 980648 h 1083585"/>
              <a:gd name="connsiteX10" fmla="*/ 3530038 w 9466359"/>
              <a:gd name="connsiteY10" fmla="*/ 1083585 h 1083585"/>
              <a:gd name="connsiteX11" fmla="*/ 2082285 w 9466359"/>
              <a:gd name="connsiteY11" fmla="*/ 955419 h 1083585"/>
              <a:gd name="connsiteX12" fmla="*/ 546540 w 9466359"/>
              <a:gd name="connsiteY12" fmla="*/ 809452 h 1083585"/>
              <a:gd name="connsiteX13" fmla="*/ 136635 w 9466359"/>
              <a:gd name="connsiteY13" fmla="*/ 383598 h 1083585"/>
              <a:gd name="connsiteX0" fmla="*/ 136635 w 9466359"/>
              <a:gd name="connsiteY0" fmla="*/ 383598 h 1083585"/>
              <a:gd name="connsiteX1" fmla="*/ 1366347 w 9466359"/>
              <a:gd name="connsiteY1" fmla="*/ 136542 h 1083585"/>
              <a:gd name="connsiteX2" fmla="*/ 2343812 w 9466359"/>
              <a:gd name="connsiteY2" fmla="*/ 74776 h 1083585"/>
              <a:gd name="connsiteX3" fmla="*/ 3554810 w 9466359"/>
              <a:gd name="connsiteY3" fmla="*/ 13015 h 1083585"/>
              <a:gd name="connsiteX4" fmla="*/ 6999642 w 9466359"/>
              <a:gd name="connsiteY4" fmla="*/ 152865 h 1083585"/>
              <a:gd name="connsiteX5" fmla="*/ 9186042 w 9466359"/>
              <a:gd name="connsiteY5" fmla="*/ 655504 h 1083585"/>
              <a:gd name="connsiteX6" fmla="*/ 8681549 w 9466359"/>
              <a:gd name="connsiteY6" fmla="*/ 754182 h 1083585"/>
              <a:gd name="connsiteX7" fmla="*/ 6935257 w 9466359"/>
              <a:gd name="connsiteY7" fmla="*/ 795912 h 1083585"/>
              <a:gd name="connsiteX8" fmla="*/ 6096000 w 9466359"/>
              <a:gd name="connsiteY8" fmla="*/ 898296 h 1083585"/>
              <a:gd name="connsiteX9" fmla="*/ 4550983 w 9466359"/>
              <a:gd name="connsiteY9" fmla="*/ 980648 h 1083585"/>
              <a:gd name="connsiteX10" fmla="*/ 3530038 w 9466359"/>
              <a:gd name="connsiteY10" fmla="*/ 1083585 h 1083585"/>
              <a:gd name="connsiteX11" fmla="*/ 2082285 w 9466359"/>
              <a:gd name="connsiteY11" fmla="*/ 955419 h 1083585"/>
              <a:gd name="connsiteX12" fmla="*/ 546540 w 9466359"/>
              <a:gd name="connsiteY12" fmla="*/ 809452 h 1083585"/>
              <a:gd name="connsiteX13" fmla="*/ 136635 w 9466359"/>
              <a:gd name="connsiteY13" fmla="*/ 383598 h 1083585"/>
              <a:gd name="connsiteX0" fmla="*/ 136635 w 9466359"/>
              <a:gd name="connsiteY0" fmla="*/ 383598 h 1083585"/>
              <a:gd name="connsiteX1" fmla="*/ 1366347 w 9466359"/>
              <a:gd name="connsiteY1" fmla="*/ 136542 h 1083585"/>
              <a:gd name="connsiteX2" fmla="*/ 2343812 w 9466359"/>
              <a:gd name="connsiteY2" fmla="*/ 74776 h 1083585"/>
              <a:gd name="connsiteX3" fmla="*/ 3554810 w 9466359"/>
              <a:gd name="connsiteY3" fmla="*/ 13015 h 1083585"/>
              <a:gd name="connsiteX4" fmla="*/ 6999642 w 9466359"/>
              <a:gd name="connsiteY4" fmla="*/ 152865 h 1083585"/>
              <a:gd name="connsiteX5" fmla="*/ 9186042 w 9466359"/>
              <a:gd name="connsiteY5" fmla="*/ 655504 h 1083585"/>
              <a:gd name="connsiteX6" fmla="*/ 8681549 w 9466359"/>
              <a:gd name="connsiteY6" fmla="*/ 754182 h 1083585"/>
              <a:gd name="connsiteX7" fmla="*/ 6935257 w 9466359"/>
              <a:gd name="connsiteY7" fmla="*/ 795912 h 1083585"/>
              <a:gd name="connsiteX8" fmla="*/ 6096000 w 9466359"/>
              <a:gd name="connsiteY8" fmla="*/ 898296 h 1083585"/>
              <a:gd name="connsiteX9" fmla="*/ 4550983 w 9466359"/>
              <a:gd name="connsiteY9" fmla="*/ 980648 h 1083585"/>
              <a:gd name="connsiteX10" fmla="*/ 3530038 w 9466359"/>
              <a:gd name="connsiteY10" fmla="*/ 1083585 h 1083585"/>
              <a:gd name="connsiteX11" fmla="*/ 2082285 w 9466359"/>
              <a:gd name="connsiteY11" fmla="*/ 955419 h 1083585"/>
              <a:gd name="connsiteX12" fmla="*/ 546540 w 9466359"/>
              <a:gd name="connsiteY12" fmla="*/ 809452 h 1083585"/>
              <a:gd name="connsiteX13" fmla="*/ 136635 w 9466359"/>
              <a:gd name="connsiteY13" fmla="*/ 383598 h 1083585"/>
              <a:gd name="connsiteX0" fmla="*/ 136635 w 9466359"/>
              <a:gd name="connsiteY0" fmla="*/ 383598 h 1083585"/>
              <a:gd name="connsiteX1" fmla="*/ 1366347 w 9466359"/>
              <a:gd name="connsiteY1" fmla="*/ 136542 h 1083585"/>
              <a:gd name="connsiteX2" fmla="*/ 2343812 w 9466359"/>
              <a:gd name="connsiteY2" fmla="*/ 74776 h 1083585"/>
              <a:gd name="connsiteX3" fmla="*/ 3554810 w 9466359"/>
              <a:gd name="connsiteY3" fmla="*/ 13015 h 1083585"/>
              <a:gd name="connsiteX4" fmla="*/ 6999642 w 9466359"/>
              <a:gd name="connsiteY4" fmla="*/ 152865 h 1083585"/>
              <a:gd name="connsiteX5" fmla="*/ 9186042 w 9466359"/>
              <a:gd name="connsiteY5" fmla="*/ 655504 h 1083585"/>
              <a:gd name="connsiteX6" fmla="*/ 8681549 w 9466359"/>
              <a:gd name="connsiteY6" fmla="*/ 754182 h 1083585"/>
              <a:gd name="connsiteX7" fmla="*/ 6714540 w 9466359"/>
              <a:gd name="connsiteY7" fmla="*/ 857674 h 1083585"/>
              <a:gd name="connsiteX8" fmla="*/ 6096000 w 9466359"/>
              <a:gd name="connsiteY8" fmla="*/ 898296 h 1083585"/>
              <a:gd name="connsiteX9" fmla="*/ 4550983 w 9466359"/>
              <a:gd name="connsiteY9" fmla="*/ 980648 h 1083585"/>
              <a:gd name="connsiteX10" fmla="*/ 3530038 w 9466359"/>
              <a:gd name="connsiteY10" fmla="*/ 1083585 h 1083585"/>
              <a:gd name="connsiteX11" fmla="*/ 2082285 w 9466359"/>
              <a:gd name="connsiteY11" fmla="*/ 955419 h 1083585"/>
              <a:gd name="connsiteX12" fmla="*/ 546540 w 9466359"/>
              <a:gd name="connsiteY12" fmla="*/ 809452 h 1083585"/>
              <a:gd name="connsiteX13" fmla="*/ 136635 w 9466359"/>
              <a:gd name="connsiteY13" fmla="*/ 383598 h 1083585"/>
              <a:gd name="connsiteX0" fmla="*/ 136635 w 9056680"/>
              <a:gd name="connsiteY0" fmla="*/ 383598 h 1083585"/>
              <a:gd name="connsiteX1" fmla="*/ 1366347 w 9056680"/>
              <a:gd name="connsiteY1" fmla="*/ 136542 h 1083585"/>
              <a:gd name="connsiteX2" fmla="*/ 2343812 w 9056680"/>
              <a:gd name="connsiteY2" fmla="*/ 74776 h 1083585"/>
              <a:gd name="connsiteX3" fmla="*/ 3554810 w 9056680"/>
              <a:gd name="connsiteY3" fmla="*/ 13015 h 1083585"/>
              <a:gd name="connsiteX4" fmla="*/ 6999642 w 9056680"/>
              <a:gd name="connsiteY4" fmla="*/ 152865 h 1083585"/>
              <a:gd name="connsiteX5" fmla="*/ 7672552 w 9056680"/>
              <a:gd name="connsiteY5" fmla="*/ 470211 h 1083585"/>
              <a:gd name="connsiteX6" fmla="*/ 8681549 w 9056680"/>
              <a:gd name="connsiteY6" fmla="*/ 754182 h 1083585"/>
              <a:gd name="connsiteX7" fmla="*/ 6714540 w 9056680"/>
              <a:gd name="connsiteY7" fmla="*/ 857674 h 1083585"/>
              <a:gd name="connsiteX8" fmla="*/ 6096000 w 9056680"/>
              <a:gd name="connsiteY8" fmla="*/ 898296 h 1083585"/>
              <a:gd name="connsiteX9" fmla="*/ 4550983 w 9056680"/>
              <a:gd name="connsiteY9" fmla="*/ 980648 h 1083585"/>
              <a:gd name="connsiteX10" fmla="*/ 3530038 w 9056680"/>
              <a:gd name="connsiteY10" fmla="*/ 1083585 h 1083585"/>
              <a:gd name="connsiteX11" fmla="*/ 2082285 w 9056680"/>
              <a:gd name="connsiteY11" fmla="*/ 955419 h 1083585"/>
              <a:gd name="connsiteX12" fmla="*/ 546540 w 9056680"/>
              <a:gd name="connsiteY12" fmla="*/ 809452 h 1083585"/>
              <a:gd name="connsiteX13" fmla="*/ 136635 w 9056680"/>
              <a:gd name="connsiteY13" fmla="*/ 383598 h 1083585"/>
              <a:gd name="connsiteX0" fmla="*/ 136635 w 9056680"/>
              <a:gd name="connsiteY0" fmla="*/ 383598 h 1083585"/>
              <a:gd name="connsiteX1" fmla="*/ 1366347 w 9056680"/>
              <a:gd name="connsiteY1" fmla="*/ 136542 h 1083585"/>
              <a:gd name="connsiteX2" fmla="*/ 2343812 w 9056680"/>
              <a:gd name="connsiteY2" fmla="*/ 74776 h 1083585"/>
              <a:gd name="connsiteX3" fmla="*/ 3554810 w 9056680"/>
              <a:gd name="connsiteY3" fmla="*/ 13015 h 1083585"/>
              <a:gd name="connsiteX4" fmla="*/ 5517685 w 9056680"/>
              <a:gd name="connsiteY4" fmla="*/ 132276 h 1083585"/>
              <a:gd name="connsiteX5" fmla="*/ 7672552 w 9056680"/>
              <a:gd name="connsiteY5" fmla="*/ 470211 h 1083585"/>
              <a:gd name="connsiteX6" fmla="*/ 8681549 w 9056680"/>
              <a:gd name="connsiteY6" fmla="*/ 754182 h 1083585"/>
              <a:gd name="connsiteX7" fmla="*/ 6714540 w 9056680"/>
              <a:gd name="connsiteY7" fmla="*/ 857674 h 1083585"/>
              <a:gd name="connsiteX8" fmla="*/ 6096000 w 9056680"/>
              <a:gd name="connsiteY8" fmla="*/ 898296 h 1083585"/>
              <a:gd name="connsiteX9" fmla="*/ 4550983 w 9056680"/>
              <a:gd name="connsiteY9" fmla="*/ 980648 h 1083585"/>
              <a:gd name="connsiteX10" fmla="*/ 3530038 w 9056680"/>
              <a:gd name="connsiteY10" fmla="*/ 1083585 h 1083585"/>
              <a:gd name="connsiteX11" fmla="*/ 2082285 w 9056680"/>
              <a:gd name="connsiteY11" fmla="*/ 955419 h 1083585"/>
              <a:gd name="connsiteX12" fmla="*/ 546540 w 9056680"/>
              <a:gd name="connsiteY12" fmla="*/ 809452 h 1083585"/>
              <a:gd name="connsiteX13" fmla="*/ 136635 w 9056680"/>
              <a:gd name="connsiteY13" fmla="*/ 383598 h 1083585"/>
              <a:gd name="connsiteX0" fmla="*/ 136635 w 9056680"/>
              <a:gd name="connsiteY0" fmla="*/ 383598 h 1083585"/>
              <a:gd name="connsiteX1" fmla="*/ 1366347 w 9056680"/>
              <a:gd name="connsiteY1" fmla="*/ 136542 h 1083585"/>
              <a:gd name="connsiteX2" fmla="*/ 2343812 w 9056680"/>
              <a:gd name="connsiteY2" fmla="*/ 74776 h 1083585"/>
              <a:gd name="connsiteX3" fmla="*/ 3554810 w 9056680"/>
              <a:gd name="connsiteY3" fmla="*/ 13015 h 1083585"/>
              <a:gd name="connsiteX4" fmla="*/ 5517685 w 9056680"/>
              <a:gd name="connsiteY4" fmla="*/ 132276 h 1083585"/>
              <a:gd name="connsiteX5" fmla="*/ 6947339 w 9056680"/>
              <a:gd name="connsiteY5" fmla="*/ 490800 h 1083585"/>
              <a:gd name="connsiteX6" fmla="*/ 8681549 w 9056680"/>
              <a:gd name="connsiteY6" fmla="*/ 754182 h 1083585"/>
              <a:gd name="connsiteX7" fmla="*/ 6714540 w 9056680"/>
              <a:gd name="connsiteY7" fmla="*/ 857674 h 1083585"/>
              <a:gd name="connsiteX8" fmla="*/ 6096000 w 9056680"/>
              <a:gd name="connsiteY8" fmla="*/ 898296 h 1083585"/>
              <a:gd name="connsiteX9" fmla="*/ 4550983 w 9056680"/>
              <a:gd name="connsiteY9" fmla="*/ 980648 h 1083585"/>
              <a:gd name="connsiteX10" fmla="*/ 3530038 w 9056680"/>
              <a:gd name="connsiteY10" fmla="*/ 1083585 h 1083585"/>
              <a:gd name="connsiteX11" fmla="*/ 2082285 w 9056680"/>
              <a:gd name="connsiteY11" fmla="*/ 955419 h 1083585"/>
              <a:gd name="connsiteX12" fmla="*/ 546540 w 9056680"/>
              <a:gd name="connsiteY12" fmla="*/ 809452 h 1083585"/>
              <a:gd name="connsiteX13" fmla="*/ 136635 w 9056680"/>
              <a:gd name="connsiteY13" fmla="*/ 383598 h 1083585"/>
              <a:gd name="connsiteX0" fmla="*/ 136635 w 9056680"/>
              <a:gd name="connsiteY0" fmla="*/ 383598 h 1083585"/>
              <a:gd name="connsiteX1" fmla="*/ 1366347 w 9056680"/>
              <a:gd name="connsiteY1" fmla="*/ 136542 h 1083585"/>
              <a:gd name="connsiteX2" fmla="*/ 2343812 w 9056680"/>
              <a:gd name="connsiteY2" fmla="*/ 74776 h 1083585"/>
              <a:gd name="connsiteX3" fmla="*/ 3554810 w 9056680"/>
              <a:gd name="connsiteY3" fmla="*/ 13015 h 1083585"/>
              <a:gd name="connsiteX4" fmla="*/ 5517685 w 9056680"/>
              <a:gd name="connsiteY4" fmla="*/ 132276 h 1083585"/>
              <a:gd name="connsiteX5" fmla="*/ 6884280 w 9056680"/>
              <a:gd name="connsiteY5" fmla="*/ 260071 h 1083585"/>
              <a:gd name="connsiteX6" fmla="*/ 6947339 w 9056680"/>
              <a:gd name="connsiteY6" fmla="*/ 490800 h 1083585"/>
              <a:gd name="connsiteX7" fmla="*/ 8681549 w 9056680"/>
              <a:gd name="connsiteY7" fmla="*/ 754182 h 1083585"/>
              <a:gd name="connsiteX8" fmla="*/ 6714540 w 9056680"/>
              <a:gd name="connsiteY8" fmla="*/ 857674 h 1083585"/>
              <a:gd name="connsiteX9" fmla="*/ 6096000 w 9056680"/>
              <a:gd name="connsiteY9" fmla="*/ 898296 h 1083585"/>
              <a:gd name="connsiteX10" fmla="*/ 4550983 w 9056680"/>
              <a:gd name="connsiteY10" fmla="*/ 980648 h 1083585"/>
              <a:gd name="connsiteX11" fmla="*/ 3530038 w 9056680"/>
              <a:gd name="connsiteY11" fmla="*/ 1083585 h 1083585"/>
              <a:gd name="connsiteX12" fmla="*/ 2082285 w 9056680"/>
              <a:gd name="connsiteY12" fmla="*/ 955419 h 1083585"/>
              <a:gd name="connsiteX13" fmla="*/ 546540 w 9056680"/>
              <a:gd name="connsiteY13" fmla="*/ 809452 h 1083585"/>
              <a:gd name="connsiteX14" fmla="*/ 136635 w 9056680"/>
              <a:gd name="connsiteY14" fmla="*/ 383598 h 1083585"/>
              <a:gd name="connsiteX0" fmla="*/ 1123060 w 8592676"/>
              <a:gd name="connsiteY0" fmla="*/ 486536 h 1083585"/>
              <a:gd name="connsiteX1" fmla="*/ 902343 w 8592676"/>
              <a:gd name="connsiteY1" fmla="*/ 136542 h 1083585"/>
              <a:gd name="connsiteX2" fmla="*/ 1879808 w 8592676"/>
              <a:gd name="connsiteY2" fmla="*/ 74776 h 1083585"/>
              <a:gd name="connsiteX3" fmla="*/ 3090806 w 8592676"/>
              <a:gd name="connsiteY3" fmla="*/ 13015 h 1083585"/>
              <a:gd name="connsiteX4" fmla="*/ 5053681 w 8592676"/>
              <a:gd name="connsiteY4" fmla="*/ 132276 h 1083585"/>
              <a:gd name="connsiteX5" fmla="*/ 6420276 w 8592676"/>
              <a:gd name="connsiteY5" fmla="*/ 260071 h 1083585"/>
              <a:gd name="connsiteX6" fmla="*/ 6483335 w 8592676"/>
              <a:gd name="connsiteY6" fmla="*/ 490800 h 1083585"/>
              <a:gd name="connsiteX7" fmla="*/ 8217545 w 8592676"/>
              <a:gd name="connsiteY7" fmla="*/ 754182 h 1083585"/>
              <a:gd name="connsiteX8" fmla="*/ 6250536 w 8592676"/>
              <a:gd name="connsiteY8" fmla="*/ 857674 h 1083585"/>
              <a:gd name="connsiteX9" fmla="*/ 5631996 w 8592676"/>
              <a:gd name="connsiteY9" fmla="*/ 898296 h 1083585"/>
              <a:gd name="connsiteX10" fmla="*/ 4086979 w 8592676"/>
              <a:gd name="connsiteY10" fmla="*/ 980648 h 1083585"/>
              <a:gd name="connsiteX11" fmla="*/ 3066034 w 8592676"/>
              <a:gd name="connsiteY11" fmla="*/ 1083585 h 1083585"/>
              <a:gd name="connsiteX12" fmla="*/ 1618281 w 8592676"/>
              <a:gd name="connsiteY12" fmla="*/ 955419 h 1083585"/>
              <a:gd name="connsiteX13" fmla="*/ 82536 w 8592676"/>
              <a:gd name="connsiteY13" fmla="*/ 809452 h 1083585"/>
              <a:gd name="connsiteX14" fmla="*/ 1123060 w 8592676"/>
              <a:gd name="connsiteY14" fmla="*/ 486536 h 1083585"/>
              <a:gd name="connsiteX0" fmla="*/ 1641750 w 9111366"/>
              <a:gd name="connsiteY0" fmla="*/ 486536 h 1083585"/>
              <a:gd name="connsiteX1" fmla="*/ 569696 w 9111366"/>
              <a:gd name="connsiteY1" fmla="*/ 95365 h 1083585"/>
              <a:gd name="connsiteX2" fmla="*/ 2398498 w 9111366"/>
              <a:gd name="connsiteY2" fmla="*/ 74776 h 1083585"/>
              <a:gd name="connsiteX3" fmla="*/ 3609496 w 9111366"/>
              <a:gd name="connsiteY3" fmla="*/ 13015 h 1083585"/>
              <a:gd name="connsiteX4" fmla="*/ 5572371 w 9111366"/>
              <a:gd name="connsiteY4" fmla="*/ 132276 h 1083585"/>
              <a:gd name="connsiteX5" fmla="*/ 6938966 w 9111366"/>
              <a:gd name="connsiteY5" fmla="*/ 260071 h 1083585"/>
              <a:gd name="connsiteX6" fmla="*/ 7002025 w 9111366"/>
              <a:gd name="connsiteY6" fmla="*/ 490800 h 1083585"/>
              <a:gd name="connsiteX7" fmla="*/ 8736235 w 9111366"/>
              <a:gd name="connsiteY7" fmla="*/ 754182 h 1083585"/>
              <a:gd name="connsiteX8" fmla="*/ 6769226 w 9111366"/>
              <a:gd name="connsiteY8" fmla="*/ 857674 h 1083585"/>
              <a:gd name="connsiteX9" fmla="*/ 6150686 w 9111366"/>
              <a:gd name="connsiteY9" fmla="*/ 898296 h 1083585"/>
              <a:gd name="connsiteX10" fmla="*/ 4605669 w 9111366"/>
              <a:gd name="connsiteY10" fmla="*/ 980648 h 1083585"/>
              <a:gd name="connsiteX11" fmla="*/ 3584724 w 9111366"/>
              <a:gd name="connsiteY11" fmla="*/ 1083585 h 1083585"/>
              <a:gd name="connsiteX12" fmla="*/ 2136971 w 9111366"/>
              <a:gd name="connsiteY12" fmla="*/ 955419 h 1083585"/>
              <a:gd name="connsiteX13" fmla="*/ 601226 w 9111366"/>
              <a:gd name="connsiteY13" fmla="*/ 809452 h 1083585"/>
              <a:gd name="connsiteX14" fmla="*/ 1641750 w 9111366"/>
              <a:gd name="connsiteY14" fmla="*/ 486536 h 1083585"/>
              <a:gd name="connsiteX0" fmla="*/ 1641750 w 9111366"/>
              <a:gd name="connsiteY0" fmla="*/ 486536 h 1083585"/>
              <a:gd name="connsiteX1" fmla="*/ 569696 w 9111366"/>
              <a:gd name="connsiteY1" fmla="*/ 95365 h 1083585"/>
              <a:gd name="connsiteX2" fmla="*/ 2398498 w 9111366"/>
              <a:gd name="connsiteY2" fmla="*/ 74776 h 1083585"/>
              <a:gd name="connsiteX3" fmla="*/ 3609496 w 9111366"/>
              <a:gd name="connsiteY3" fmla="*/ 13015 h 1083585"/>
              <a:gd name="connsiteX4" fmla="*/ 5572371 w 9111366"/>
              <a:gd name="connsiteY4" fmla="*/ 132276 h 1083585"/>
              <a:gd name="connsiteX5" fmla="*/ 6938966 w 9111366"/>
              <a:gd name="connsiteY5" fmla="*/ 260071 h 1083585"/>
              <a:gd name="connsiteX6" fmla="*/ 7002025 w 9111366"/>
              <a:gd name="connsiteY6" fmla="*/ 490800 h 1083585"/>
              <a:gd name="connsiteX7" fmla="*/ 8736235 w 9111366"/>
              <a:gd name="connsiteY7" fmla="*/ 754182 h 1083585"/>
              <a:gd name="connsiteX8" fmla="*/ 6769226 w 9111366"/>
              <a:gd name="connsiteY8" fmla="*/ 857674 h 1083585"/>
              <a:gd name="connsiteX9" fmla="*/ 6150686 w 9111366"/>
              <a:gd name="connsiteY9" fmla="*/ 898296 h 1083585"/>
              <a:gd name="connsiteX10" fmla="*/ 4605669 w 9111366"/>
              <a:gd name="connsiteY10" fmla="*/ 980648 h 1083585"/>
              <a:gd name="connsiteX11" fmla="*/ 3584724 w 9111366"/>
              <a:gd name="connsiteY11" fmla="*/ 1083585 h 1083585"/>
              <a:gd name="connsiteX12" fmla="*/ 2042377 w 9111366"/>
              <a:gd name="connsiteY12" fmla="*/ 852479 h 1083585"/>
              <a:gd name="connsiteX13" fmla="*/ 601226 w 9111366"/>
              <a:gd name="connsiteY13" fmla="*/ 809452 h 1083585"/>
              <a:gd name="connsiteX14" fmla="*/ 1641750 w 9111366"/>
              <a:gd name="connsiteY14" fmla="*/ 486536 h 1083585"/>
              <a:gd name="connsiteX0" fmla="*/ 1641750 w 9111366"/>
              <a:gd name="connsiteY0" fmla="*/ 486536 h 1083585"/>
              <a:gd name="connsiteX1" fmla="*/ 569696 w 9111366"/>
              <a:gd name="connsiteY1" fmla="*/ 95365 h 1083585"/>
              <a:gd name="connsiteX2" fmla="*/ 2398498 w 9111366"/>
              <a:gd name="connsiteY2" fmla="*/ 74776 h 1083585"/>
              <a:gd name="connsiteX3" fmla="*/ 3609496 w 9111366"/>
              <a:gd name="connsiteY3" fmla="*/ 13015 h 1083585"/>
              <a:gd name="connsiteX4" fmla="*/ 5572371 w 9111366"/>
              <a:gd name="connsiteY4" fmla="*/ 132276 h 1083585"/>
              <a:gd name="connsiteX5" fmla="*/ 6938966 w 9111366"/>
              <a:gd name="connsiteY5" fmla="*/ 260071 h 1083585"/>
              <a:gd name="connsiteX6" fmla="*/ 7002025 w 9111366"/>
              <a:gd name="connsiteY6" fmla="*/ 490800 h 1083585"/>
              <a:gd name="connsiteX7" fmla="*/ 8736235 w 9111366"/>
              <a:gd name="connsiteY7" fmla="*/ 754182 h 1083585"/>
              <a:gd name="connsiteX8" fmla="*/ 6769226 w 9111366"/>
              <a:gd name="connsiteY8" fmla="*/ 857674 h 1083585"/>
              <a:gd name="connsiteX9" fmla="*/ 6150686 w 9111366"/>
              <a:gd name="connsiteY9" fmla="*/ 898296 h 1083585"/>
              <a:gd name="connsiteX10" fmla="*/ 4605669 w 9111366"/>
              <a:gd name="connsiteY10" fmla="*/ 980648 h 1083585"/>
              <a:gd name="connsiteX11" fmla="*/ 3584724 w 9111366"/>
              <a:gd name="connsiteY11" fmla="*/ 1083585 h 1083585"/>
              <a:gd name="connsiteX12" fmla="*/ 1506349 w 9111366"/>
              <a:gd name="connsiteY12" fmla="*/ 955419 h 1083585"/>
              <a:gd name="connsiteX13" fmla="*/ 601226 w 9111366"/>
              <a:gd name="connsiteY13" fmla="*/ 809452 h 1083585"/>
              <a:gd name="connsiteX14" fmla="*/ 1641750 w 9111366"/>
              <a:gd name="connsiteY14" fmla="*/ 486536 h 1083585"/>
              <a:gd name="connsiteX0" fmla="*/ 1641750 w 9111366"/>
              <a:gd name="connsiteY0" fmla="*/ 807002 h 1404051"/>
              <a:gd name="connsiteX1" fmla="*/ 569696 w 9111366"/>
              <a:gd name="connsiteY1" fmla="*/ 415831 h 1404051"/>
              <a:gd name="connsiteX2" fmla="*/ 2398498 w 9111366"/>
              <a:gd name="connsiteY2" fmla="*/ 395242 h 1404051"/>
              <a:gd name="connsiteX3" fmla="*/ 3609496 w 9111366"/>
              <a:gd name="connsiteY3" fmla="*/ 333481 h 1404051"/>
              <a:gd name="connsiteX4" fmla="*/ 5572371 w 9111366"/>
              <a:gd name="connsiteY4" fmla="*/ 452742 h 1404051"/>
              <a:gd name="connsiteX5" fmla="*/ 8760929 w 9111366"/>
              <a:gd name="connsiteY5" fmla="*/ 59754 h 1404051"/>
              <a:gd name="connsiteX6" fmla="*/ 7002025 w 9111366"/>
              <a:gd name="connsiteY6" fmla="*/ 811266 h 1404051"/>
              <a:gd name="connsiteX7" fmla="*/ 8736235 w 9111366"/>
              <a:gd name="connsiteY7" fmla="*/ 1074648 h 1404051"/>
              <a:gd name="connsiteX8" fmla="*/ 6769226 w 9111366"/>
              <a:gd name="connsiteY8" fmla="*/ 1178140 h 1404051"/>
              <a:gd name="connsiteX9" fmla="*/ 6150686 w 9111366"/>
              <a:gd name="connsiteY9" fmla="*/ 1218762 h 1404051"/>
              <a:gd name="connsiteX10" fmla="*/ 4605669 w 9111366"/>
              <a:gd name="connsiteY10" fmla="*/ 1301114 h 1404051"/>
              <a:gd name="connsiteX11" fmla="*/ 3584724 w 9111366"/>
              <a:gd name="connsiteY11" fmla="*/ 1404051 h 1404051"/>
              <a:gd name="connsiteX12" fmla="*/ 1506349 w 9111366"/>
              <a:gd name="connsiteY12" fmla="*/ 1275885 h 1404051"/>
              <a:gd name="connsiteX13" fmla="*/ 601226 w 9111366"/>
              <a:gd name="connsiteY13" fmla="*/ 1129918 h 1404051"/>
              <a:gd name="connsiteX14" fmla="*/ 1641750 w 9111366"/>
              <a:gd name="connsiteY14" fmla="*/ 807002 h 1404051"/>
              <a:gd name="connsiteX0" fmla="*/ 1641750 w 9111366"/>
              <a:gd name="connsiteY0" fmla="*/ 1138315 h 1735364"/>
              <a:gd name="connsiteX1" fmla="*/ 569696 w 9111366"/>
              <a:gd name="connsiteY1" fmla="*/ 747144 h 1735364"/>
              <a:gd name="connsiteX2" fmla="*/ 2398498 w 9111366"/>
              <a:gd name="connsiteY2" fmla="*/ 726555 h 1735364"/>
              <a:gd name="connsiteX3" fmla="*/ 3609496 w 9111366"/>
              <a:gd name="connsiteY3" fmla="*/ 664794 h 1735364"/>
              <a:gd name="connsiteX4" fmla="*/ 5723807 w 9111366"/>
              <a:gd name="connsiteY4" fmla="*/ 0 h 1735364"/>
              <a:gd name="connsiteX5" fmla="*/ 8760929 w 9111366"/>
              <a:gd name="connsiteY5" fmla="*/ 391067 h 1735364"/>
              <a:gd name="connsiteX6" fmla="*/ 7002025 w 9111366"/>
              <a:gd name="connsiteY6" fmla="*/ 1142579 h 1735364"/>
              <a:gd name="connsiteX7" fmla="*/ 8736235 w 9111366"/>
              <a:gd name="connsiteY7" fmla="*/ 1405961 h 1735364"/>
              <a:gd name="connsiteX8" fmla="*/ 6769226 w 9111366"/>
              <a:gd name="connsiteY8" fmla="*/ 1509453 h 1735364"/>
              <a:gd name="connsiteX9" fmla="*/ 6150686 w 9111366"/>
              <a:gd name="connsiteY9" fmla="*/ 1550075 h 1735364"/>
              <a:gd name="connsiteX10" fmla="*/ 4605669 w 9111366"/>
              <a:gd name="connsiteY10" fmla="*/ 1632427 h 1735364"/>
              <a:gd name="connsiteX11" fmla="*/ 3584724 w 9111366"/>
              <a:gd name="connsiteY11" fmla="*/ 1735364 h 1735364"/>
              <a:gd name="connsiteX12" fmla="*/ 1506349 w 9111366"/>
              <a:gd name="connsiteY12" fmla="*/ 1607198 h 1735364"/>
              <a:gd name="connsiteX13" fmla="*/ 601226 w 9111366"/>
              <a:gd name="connsiteY13" fmla="*/ 1461231 h 1735364"/>
              <a:gd name="connsiteX14" fmla="*/ 1641750 w 9111366"/>
              <a:gd name="connsiteY14" fmla="*/ 1138315 h 1735364"/>
              <a:gd name="connsiteX0" fmla="*/ 1641750 w 9111366"/>
              <a:gd name="connsiteY0" fmla="*/ 1138315 h 1735364"/>
              <a:gd name="connsiteX1" fmla="*/ 569696 w 9111366"/>
              <a:gd name="connsiteY1" fmla="*/ 747144 h 1735364"/>
              <a:gd name="connsiteX2" fmla="*/ 2398498 w 9111366"/>
              <a:gd name="connsiteY2" fmla="*/ 726555 h 1735364"/>
              <a:gd name="connsiteX3" fmla="*/ 3609496 w 9111366"/>
              <a:gd name="connsiteY3" fmla="*/ 664794 h 1735364"/>
              <a:gd name="connsiteX4" fmla="*/ 5723807 w 9111366"/>
              <a:gd name="connsiteY4" fmla="*/ 0 h 1735364"/>
              <a:gd name="connsiteX5" fmla="*/ 8060055 w 9111366"/>
              <a:gd name="connsiteY5" fmla="*/ 0 h 1735364"/>
              <a:gd name="connsiteX6" fmla="*/ 8760929 w 9111366"/>
              <a:gd name="connsiteY6" fmla="*/ 391067 h 1735364"/>
              <a:gd name="connsiteX7" fmla="*/ 7002025 w 9111366"/>
              <a:gd name="connsiteY7" fmla="*/ 1142579 h 1735364"/>
              <a:gd name="connsiteX8" fmla="*/ 8736235 w 9111366"/>
              <a:gd name="connsiteY8" fmla="*/ 1405961 h 1735364"/>
              <a:gd name="connsiteX9" fmla="*/ 6769226 w 9111366"/>
              <a:gd name="connsiteY9" fmla="*/ 1509453 h 1735364"/>
              <a:gd name="connsiteX10" fmla="*/ 6150686 w 9111366"/>
              <a:gd name="connsiteY10" fmla="*/ 1550075 h 1735364"/>
              <a:gd name="connsiteX11" fmla="*/ 4605669 w 9111366"/>
              <a:gd name="connsiteY11" fmla="*/ 1632427 h 1735364"/>
              <a:gd name="connsiteX12" fmla="*/ 3584724 w 9111366"/>
              <a:gd name="connsiteY12" fmla="*/ 1735364 h 1735364"/>
              <a:gd name="connsiteX13" fmla="*/ 1506349 w 9111366"/>
              <a:gd name="connsiteY13" fmla="*/ 1607198 h 1735364"/>
              <a:gd name="connsiteX14" fmla="*/ 601226 w 9111366"/>
              <a:gd name="connsiteY14" fmla="*/ 1461231 h 1735364"/>
              <a:gd name="connsiteX15" fmla="*/ 1641750 w 9111366"/>
              <a:gd name="connsiteY15" fmla="*/ 1138315 h 1735364"/>
              <a:gd name="connsiteX0" fmla="*/ 1641750 w 13726574"/>
              <a:gd name="connsiteY0" fmla="*/ 1589457 h 2186506"/>
              <a:gd name="connsiteX1" fmla="*/ 569696 w 13726574"/>
              <a:gd name="connsiteY1" fmla="*/ 1198286 h 2186506"/>
              <a:gd name="connsiteX2" fmla="*/ 2398498 w 13726574"/>
              <a:gd name="connsiteY2" fmla="*/ 1177697 h 2186506"/>
              <a:gd name="connsiteX3" fmla="*/ 3609496 w 13726574"/>
              <a:gd name="connsiteY3" fmla="*/ 1115936 h 2186506"/>
              <a:gd name="connsiteX4" fmla="*/ 5723807 w 13726574"/>
              <a:gd name="connsiteY4" fmla="*/ 451142 h 2186506"/>
              <a:gd name="connsiteX5" fmla="*/ 8060055 w 13726574"/>
              <a:gd name="connsiteY5" fmla="*/ 451142 h 2186506"/>
              <a:gd name="connsiteX6" fmla="*/ 13550237 w 13726574"/>
              <a:gd name="connsiteY6" fmla="*/ 190430 h 2186506"/>
              <a:gd name="connsiteX7" fmla="*/ 7002025 w 13726574"/>
              <a:gd name="connsiteY7" fmla="*/ 1593721 h 2186506"/>
              <a:gd name="connsiteX8" fmla="*/ 8736235 w 13726574"/>
              <a:gd name="connsiteY8" fmla="*/ 1857103 h 2186506"/>
              <a:gd name="connsiteX9" fmla="*/ 6769226 w 13726574"/>
              <a:gd name="connsiteY9" fmla="*/ 1960595 h 2186506"/>
              <a:gd name="connsiteX10" fmla="*/ 6150686 w 13726574"/>
              <a:gd name="connsiteY10" fmla="*/ 2001217 h 2186506"/>
              <a:gd name="connsiteX11" fmla="*/ 4605669 w 13726574"/>
              <a:gd name="connsiteY11" fmla="*/ 2083569 h 2186506"/>
              <a:gd name="connsiteX12" fmla="*/ 3584724 w 13726574"/>
              <a:gd name="connsiteY12" fmla="*/ 2186506 h 2186506"/>
              <a:gd name="connsiteX13" fmla="*/ 1506349 w 13726574"/>
              <a:gd name="connsiteY13" fmla="*/ 2058340 h 2186506"/>
              <a:gd name="connsiteX14" fmla="*/ 601226 w 13726574"/>
              <a:gd name="connsiteY14" fmla="*/ 1912373 h 2186506"/>
              <a:gd name="connsiteX15" fmla="*/ 1641750 w 13726574"/>
              <a:gd name="connsiteY15" fmla="*/ 1589457 h 2186506"/>
              <a:gd name="connsiteX0" fmla="*/ 1641750 w 13835294"/>
              <a:gd name="connsiteY0" fmla="*/ 1589457 h 2186506"/>
              <a:gd name="connsiteX1" fmla="*/ 569696 w 13835294"/>
              <a:gd name="connsiteY1" fmla="*/ 1198286 h 2186506"/>
              <a:gd name="connsiteX2" fmla="*/ 2398498 w 13835294"/>
              <a:gd name="connsiteY2" fmla="*/ 1177697 h 2186506"/>
              <a:gd name="connsiteX3" fmla="*/ 3609496 w 13835294"/>
              <a:gd name="connsiteY3" fmla="*/ 1115936 h 2186506"/>
              <a:gd name="connsiteX4" fmla="*/ 5723807 w 13835294"/>
              <a:gd name="connsiteY4" fmla="*/ 451142 h 2186506"/>
              <a:gd name="connsiteX5" fmla="*/ 8060055 w 13835294"/>
              <a:gd name="connsiteY5" fmla="*/ 451142 h 2186506"/>
              <a:gd name="connsiteX6" fmla="*/ 13550237 w 13835294"/>
              <a:gd name="connsiteY6" fmla="*/ 190430 h 2186506"/>
              <a:gd name="connsiteX7" fmla="*/ 12615737 w 13835294"/>
              <a:gd name="connsiteY7" fmla="*/ 972567 h 2186506"/>
              <a:gd name="connsiteX8" fmla="*/ 7002025 w 13835294"/>
              <a:gd name="connsiteY8" fmla="*/ 1593721 h 2186506"/>
              <a:gd name="connsiteX9" fmla="*/ 8736235 w 13835294"/>
              <a:gd name="connsiteY9" fmla="*/ 1857103 h 2186506"/>
              <a:gd name="connsiteX10" fmla="*/ 6769226 w 13835294"/>
              <a:gd name="connsiteY10" fmla="*/ 1960595 h 2186506"/>
              <a:gd name="connsiteX11" fmla="*/ 6150686 w 13835294"/>
              <a:gd name="connsiteY11" fmla="*/ 2001217 h 2186506"/>
              <a:gd name="connsiteX12" fmla="*/ 4605669 w 13835294"/>
              <a:gd name="connsiteY12" fmla="*/ 2083569 h 2186506"/>
              <a:gd name="connsiteX13" fmla="*/ 3584724 w 13835294"/>
              <a:gd name="connsiteY13" fmla="*/ 2186506 h 2186506"/>
              <a:gd name="connsiteX14" fmla="*/ 1506349 w 13835294"/>
              <a:gd name="connsiteY14" fmla="*/ 2058340 h 2186506"/>
              <a:gd name="connsiteX15" fmla="*/ 601226 w 13835294"/>
              <a:gd name="connsiteY15" fmla="*/ 1912373 h 2186506"/>
              <a:gd name="connsiteX16" fmla="*/ 1641750 w 13835294"/>
              <a:gd name="connsiteY16" fmla="*/ 1589457 h 2186506"/>
              <a:gd name="connsiteX0" fmla="*/ 1641750 w 14302544"/>
              <a:gd name="connsiteY0" fmla="*/ 1589457 h 2186506"/>
              <a:gd name="connsiteX1" fmla="*/ 569696 w 14302544"/>
              <a:gd name="connsiteY1" fmla="*/ 1198286 h 2186506"/>
              <a:gd name="connsiteX2" fmla="*/ 2398498 w 14302544"/>
              <a:gd name="connsiteY2" fmla="*/ 1177697 h 2186506"/>
              <a:gd name="connsiteX3" fmla="*/ 3609496 w 14302544"/>
              <a:gd name="connsiteY3" fmla="*/ 1115936 h 2186506"/>
              <a:gd name="connsiteX4" fmla="*/ 5723807 w 14302544"/>
              <a:gd name="connsiteY4" fmla="*/ 451142 h 2186506"/>
              <a:gd name="connsiteX5" fmla="*/ 8060055 w 14302544"/>
              <a:gd name="connsiteY5" fmla="*/ 451142 h 2186506"/>
              <a:gd name="connsiteX6" fmla="*/ 14017486 w 14302544"/>
              <a:gd name="connsiteY6" fmla="*/ 190430 h 2186506"/>
              <a:gd name="connsiteX7" fmla="*/ 12615737 w 14302544"/>
              <a:gd name="connsiteY7" fmla="*/ 972567 h 2186506"/>
              <a:gd name="connsiteX8" fmla="*/ 7002025 w 14302544"/>
              <a:gd name="connsiteY8" fmla="*/ 1593721 h 2186506"/>
              <a:gd name="connsiteX9" fmla="*/ 8736235 w 14302544"/>
              <a:gd name="connsiteY9" fmla="*/ 1857103 h 2186506"/>
              <a:gd name="connsiteX10" fmla="*/ 6769226 w 14302544"/>
              <a:gd name="connsiteY10" fmla="*/ 1960595 h 2186506"/>
              <a:gd name="connsiteX11" fmla="*/ 6150686 w 14302544"/>
              <a:gd name="connsiteY11" fmla="*/ 2001217 h 2186506"/>
              <a:gd name="connsiteX12" fmla="*/ 4605669 w 14302544"/>
              <a:gd name="connsiteY12" fmla="*/ 2083569 h 2186506"/>
              <a:gd name="connsiteX13" fmla="*/ 3584724 w 14302544"/>
              <a:gd name="connsiteY13" fmla="*/ 2186506 h 2186506"/>
              <a:gd name="connsiteX14" fmla="*/ 1506349 w 14302544"/>
              <a:gd name="connsiteY14" fmla="*/ 2058340 h 2186506"/>
              <a:gd name="connsiteX15" fmla="*/ 601226 w 14302544"/>
              <a:gd name="connsiteY15" fmla="*/ 1912373 h 2186506"/>
              <a:gd name="connsiteX16" fmla="*/ 1641750 w 14302544"/>
              <a:gd name="connsiteY16" fmla="*/ 1589457 h 2186506"/>
              <a:gd name="connsiteX0" fmla="*/ 1641750 w 14951113"/>
              <a:gd name="connsiteY0" fmla="*/ 1589457 h 2186506"/>
              <a:gd name="connsiteX1" fmla="*/ 569696 w 14951113"/>
              <a:gd name="connsiteY1" fmla="*/ 1198286 h 2186506"/>
              <a:gd name="connsiteX2" fmla="*/ 2398498 w 14951113"/>
              <a:gd name="connsiteY2" fmla="*/ 1177697 h 2186506"/>
              <a:gd name="connsiteX3" fmla="*/ 3609496 w 14951113"/>
              <a:gd name="connsiteY3" fmla="*/ 1115936 h 2186506"/>
              <a:gd name="connsiteX4" fmla="*/ 5723807 w 14951113"/>
              <a:gd name="connsiteY4" fmla="*/ 451142 h 2186506"/>
              <a:gd name="connsiteX5" fmla="*/ 8060055 w 14951113"/>
              <a:gd name="connsiteY5" fmla="*/ 451142 h 2186506"/>
              <a:gd name="connsiteX6" fmla="*/ 14017486 w 14951113"/>
              <a:gd name="connsiteY6" fmla="*/ 190430 h 2186506"/>
              <a:gd name="connsiteX7" fmla="*/ 14017487 w 14951113"/>
              <a:gd name="connsiteY7" fmla="*/ 711854 h 2186506"/>
              <a:gd name="connsiteX8" fmla="*/ 12615737 w 14951113"/>
              <a:gd name="connsiteY8" fmla="*/ 972567 h 2186506"/>
              <a:gd name="connsiteX9" fmla="*/ 7002025 w 14951113"/>
              <a:gd name="connsiteY9" fmla="*/ 1593721 h 2186506"/>
              <a:gd name="connsiteX10" fmla="*/ 8736235 w 14951113"/>
              <a:gd name="connsiteY10" fmla="*/ 1857103 h 2186506"/>
              <a:gd name="connsiteX11" fmla="*/ 6769226 w 14951113"/>
              <a:gd name="connsiteY11" fmla="*/ 1960595 h 2186506"/>
              <a:gd name="connsiteX12" fmla="*/ 6150686 w 14951113"/>
              <a:gd name="connsiteY12" fmla="*/ 2001217 h 2186506"/>
              <a:gd name="connsiteX13" fmla="*/ 4605669 w 14951113"/>
              <a:gd name="connsiteY13" fmla="*/ 2083569 h 2186506"/>
              <a:gd name="connsiteX14" fmla="*/ 3584724 w 14951113"/>
              <a:gd name="connsiteY14" fmla="*/ 2186506 h 2186506"/>
              <a:gd name="connsiteX15" fmla="*/ 1506349 w 14951113"/>
              <a:gd name="connsiteY15" fmla="*/ 2058340 h 2186506"/>
              <a:gd name="connsiteX16" fmla="*/ 601226 w 14951113"/>
              <a:gd name="connsiteY16" fmla="*/ 1912373 h 2186506"/>
              <a:gd name="connsiteX17" fmla="*/ 1641750 w 14951113"/>
              <a:gd name="connsiteY17" fmla="*/ 1589457 h 2186506"/>
              <a:gd name="connsiteX0" fmla="*/ 1820425 w 15129788"/>
              <a:gd name="connsiteY0" fmla="*/ 1589457 h 2186506"/>
              <a:gd name="connsiteX1" fmla="*/ 178675 w 15129788"/>
              <a:gd name="connsiteY1" fmla="*/ 1754704 h 2186506"/>
              <a:gd name="connsiteX2" fmla="*/ 748371 w 15129788"/>
              <a:gd name="connsiteY2" fmla="*/ 1198286 h 2186506"/>
              <a:gd name="connsiteX3" fmla="*/ 2577173 w 15129788"/>
              <a:gd name="connsiteY3" fmla="*/ 1177697 h 2186506"/>
              <a:gd name="connsiteX4" fmla="*/ 3788171 w 15129788"/>
              <a:gd name="connsiteY4" fmla="*/ 1115936 h 2186506"/>
              <a:gd name="connsiteX5" fmla="*/ 5902482 w 15129788"/>
              <a:gd name="connsiteY5" fmla="*/ 451142 h 2186506"/>
              <a:gd name="connsiteX6" fmla="*/ 8238730 w 15129788"/>
              <a:gd name="connsiteY6" fmla="*/ 451142 h 2186506"/>
              <a:gd name="connsiteX7" fmla="*/ 14196161 w 15129788"/>
              <a:gd name="connsiteY7" fmla="*/ 190430 h 2186506"/>
              <a:gd name="connsiteX8" fmla="*/ 14196162 w 15129788"/>
              <a:gd name="connsiteY8" fmla="*/ 711854 h 2186506"/>
              <a:gd name="connsiteX9" fmla="*/ 12794412 w 15129788"/>
              <a:gd name="connsiteY9" fmla="*/ 972567 h 2186506"/>
              <a:gd name="connsiteX10" fmla="*/ 7180700 w 15129788"/>
              <a:gd name="connsiteY10" fmla="*/ 1593721 h 2186506"/>
              <a:gd name="connsiteX11" fmla="*/ 8914910 w 15129788"/>
              <a:gd name="connsiteY11" fmla="*/ 1857103 h 2186506"/>
              <a:gd name="connsiteX12" fmla="*/ 6947901 w 15129788"/>
              <a:gd name="connsiteY12" fmla="*/ 1960595 h 2186506"/>
              <a:gd name="connsiteX13" fmla="*/ 6329361 w 15129788"/>
              <a:gd name="connsiteY13" fmla="*/ 2001217 h 2186506"/>
              <a:gd name="connsiteX14" fmla="*/ 4784344 w 15129788"/>
              <a:gd name="connsiteY14" fmla="*/ 2083569 h 2186506"/>
              <a:gd name="connsiteX15" fmla="*/ 3763399 w 15129788"/>
              <a:gd name="connsiteY15" fmla="*/ 2186506 h 2186506"/>
              <a:gd name="connsiteX16" fmla="*/ 1685024 w 15129788"/>
              <a:gd name="connsiteY16" fmla="*/ 2058340 h 2186506"/>
              <a:gd name="connsiteX17" fmla="*/ 779901 w 15129788"/>
              <a:gd name="connsiteY17" fmla="*/ 1912373 h 2186506"/>
              <a:gd name="connsiteX18" fmla="*/ 1820425 w 15129788"/>
              <a:gd name="connsiteY18" fmla="*/ 1589457 h 2186506"/>
              <a:gd name="connsiteX0" fmla="*/ 1220744 w 14530107"/>
              <a:gd name="connsiteY0" fmla="*/ 1589457 h 2186506"/>
              <a:gd name="connsiteX1" fmla="*/ 513493 w 14530107"/>
              <a:gd name="connsiteY1" fmla="*/ 1624348 h 2186506"/>
              <a:gd name="connsiteX2" fmla="*/ 148690 w 14530107"/>
              <a:gd name="connsiteY2" fmla="*/ 1198286 h 2186506"/>
              <a:gd name="connsiteX3" fmla="*/ 1977492 w 14530107"/>
              <a:gd name="connsiteY3" fmla="*/ 1177697 h 2186506"/>
              <a:gd name="connsiteX4" fmla="*/ 3188490 w 14530107"/>
              <a:gd name="connsiteY4" fmla="*/ 1115936 h 2186506"/>
              <a:gd name="connsiteX5" fmla="*/ 5302801 w 14530107"/>
              <a:gd name="connsiteY5" fmla="*/ 451142 h 2186506"/>
              <a:gd name="connsiteX6" fmla="*/ 7639049 w 14530107"/>
              <a:gd name="connsiteY6" fmla="*/ 451142 h 2186506"/>
              <a:gd name="connsiteX7" fmla="*/ 13596480 w 14530107"/>
              <a:gd name="connsiteY7" fmla="*/ 190430 h 2186506"/>
              <a:gd name="connsiteX8" fmla="*/ 13596481 w 14530107"/>
              <a:gd name="connsiteY8" fmla="*/ 711854 h 2186506"/>
              <a:gd name="connsiteX9" fmla="*/ 12194731 w 14530107"/>
              <a:gd name="connsiteY9" fmla="*/ 972567 h 2186506"/>
              <a:gd name="connsiteX10" fmla="*/ 6581019 w 14530107"/>
              <a:gd name="connsiteY10" fmla="*/ 1593721 h 2186506"/>
              <a:gd name="connsiteX11" fmla="*/ 8315229 w 14530107"/>
              <a:gd name="connsiteY11" fmla="*/ 1857103 h 2186506"/>
              <a:gd name="connsiteX12" fmla="*/ 6348220 w 14530107"/>
              <a:gd name="connsiteY12" fmla="*/ 1960595 h 2186506"/>
              <a:gd name="connsiteX13" fmla="*/ 5729680 w 14530107"/>
              <a:gd name="connsiteY13" fmla="*/ 2001217 h 2186506"/>
              <a:gd name="connsiteX14" fmla="*/ 4184663 w 14530107"/>
              <a:gd name="connsiteY14" fmla="*/ 2083569 h 2186506"/>
              <a:gd name="connsiteX15" fmla="*/ 3163718 w 14530107"/>
              <a:gd name="connsiteY15" fmla="*/ 2186506 h 2186506"/>
              <a:gd name="connsiteX16" fmla="*/ 1085343 w 14530107"/>
              <a:gd name="connsiteY16" fmla="*/ 2058340 h 2186506"/>
              <a:gd name="connsiteX17" fmla="*/ 180220 w 14530107"/>
              <a:gd name="connsiteY17" fmla="*/ 1912373 h 2186506"/>
              <a:gd name="connsiteX18" fmla="*/ 1220744 w 14530107"/>
              <a:gd name="connsiteY18" fmla="*/ 1589457 h 2186506"/>
              <a:gd name="connsiteX0" fmla="*/ 1063092 w 14372455"/>
              <a:gd name="connsiteY0" fmla="*/ 1589457 h 2186506"/>
              <a:gd name="connsiteX1" fmla="*/ 355841 w 14372455"/>
              <a:gd name="connsiteY1" fmla="*/ 1624348 h 2186506"/>
              <a:gd name="connsiteX2" fmla="*/ 355841 w 14372455"/>
              <a:gd name="connsiteY2" fmla="*/ 1233279 h 2186506"/>
              <a:gd name="connsiteX3" fmla="*/ 1819840 w 14372455"/>
              <a:gd name="connsiteY3" fmla="*/ 1177697 h 2186506"/>
              <a:gd name="connsiteX4" fmla="*/ 3030838 w 14372455"/>
              <a:gd name="connsiteY4" fmla="*/ 1115936 h 2186506"/>
              <a:gd name="connsiteX5" fmla="*/ 5145149 w 14372455"/>
              <a:gd name="connsiteY5" fmla="*/ 451142 h 2186506"/>
              <a:gd name="connsiteX6" fmla="*/ 7481397 w 14372455"/>
              <a:gd name="connsiteY6" fmla="*/ 451142 h 2186506"/>
              <a:gd name="connsiteX7" fmla="*/ 13438828 w 14372455"/>
              <a:gd name="connsiteY7" fmla="*/ 190430 h 2186506"/>
              <a:gd name="connsiteX8" fmla="*/ 13438829 w 14372455"/>
              <a:gd name="connsiteY8" fmla="*/ 711854 h 2186506"/>
              <a:gd name="connsiteX9" fmla="*/ 12037079 w 14372455"/>
              <a:gd name="connsiteY9" fmla="*/ 972567 h 2186506"/>
              <a:gd name="connsiteX10" fmla="*/ 6423367 w 14372455"/>
              <a:gd name="connsiteY10" fmla="*/ 1593721 h 2186506"/>
              <a:gd name="connsiteX11" fmla="*/ 8157577 w 14372455"/>
              <a:gd name="connsiteY11" fmla="*/ 1857103 h 2186506"/>
              <a:gd name="connsiteX12" fmla="*/ 6190568 w 14372455"/>
              <a:gd name="connsiteY12" fmla="*/ 1960595 h 2186506"/>
              <a:gd name="connsiteX13" fmla="*/ 5572028 w 14372455"/>
              <a:gd name="connsiteY13" fmla="*/ 2001217 h 2186506"/>
              <a:gd name="connsiteX14" fmla="*/ 4027011 w 14372455"/>
              <a:gd name="connsiteY14" fmla="*/ 2083569 h 2186506"/>
              <a:gd name="connsiteX15" fmla="*/ 3006066 w 14372455"/>
              <a:gd name="connsiteY15" fmla="*/ 2186506 h 2186506"/>
              <a:gd name="connsiteX16" fmla="*/ 927691 w 14372455"/>
              <a:gd name="connsiteY16" fmla="*/ 2058340 h 2186506"/>
              <a:gd name="connsiteX17" fmla="*/ 22568 w 14372455"/>
              <a:gd name="connsiteY17" fmla="*/ 1912373 h 2186506"/>
              <a:gd name="connsiteX18" fmla="*/ 1063092 w 14372455"/>
              <a:gd name="connsiteY18" fmla="*/ 1589457 h 2186506"/>
              <a:gd name="connsiteX0" fmla="*/ 1119462 w 14428825"/>
              <a:gd name="connsiteY0" fmla="*/ 1589457 h 2276128"/>
              <a:gd name="connsiteX1" fmla="*/ 412211 w 14428825"/>
              <a:gd name="connsiteY1" fmla="*/ 1624348 h 2276128"/>
              <a:gd name="connsiteX2" fmla="*/ 412211 w 14428825"/>
              <a:gd name="connsiteY2" fmla="*/ 1233279 h 2276128"/>
              <a:gd name="connsiteX3" fmla="*/ 1876210 w 14428825"/>
              <a:gd name="connsiteY3" fmla="*/ 1177697 h 2276128"/>
              <a:gd name="connsiteX4" fmla="*/ 3087208 w 14428825"/>
              <a:gd name="connsiteY4" fmla="*/ 1115936 h 2276128"/>
              <a:gd name="connsiteX5" fmla="*/ 5201519 w 14428825"/>
              <a:gd name="connsiteY5" fmla="*/ 451142 h 2276128"/>
              <a:gd name="connsiteX6" fmla="*/ 7537767 w 14428825"/>
              <a:gd name="connsiteY6" fmla="*/ 451142 h 2276128"/>
              <a:gd name="connsiteX7" fmla="*/ 13495198 w 14428825"/>
              <a:gd name="connsiteY7" fmla="*/ 190430 h 2276128"/>
              <a:gd name="connsiteX8" fmla="*/ 13495199 w 14428825"/>
              <a:gd name="connsiteY8" fmla="*/ 711854 h 2276128"/>
              <a:gd name="connsiteX9" fmla="*/ 12093449 w 14428825"/>
              <a:gd name="connsiteY9" fmla="*/ 972567 h 2276128"/>
              <a:gd name="connsiteX10" fmla="*/ 6479737 w 14428825"/>
              <a:gd name="connsiteY10" fmla="*/ 1593721 h 2276128"/>
              <a:gd name="connsiteX11" fmla="*/ 8213947 w 14428825"/>
              <a:gd name="connsiteY11" fmla="*/ 1857103 h 2276128"/>
              <a:gd name="connsiteX12" fmla="*/ 6246938 w 14428825"/>
              <a:gd name="connsiteY12" fmla="*/ 1960595 h 2276128"/>
              <a:gd name="connsiteX13" fmla="*/ 5628398 w 14428825"/>
              <a:gd name="connsiteY13" fmla="*/ 2001217 h 2276128"/>
              <a:gd name="connsiteX14" fmla="*/ 4083381 w 14428825"/>
              <a:gd name="connsiteY14" fmla="*/ 2083569 h 2276128"/>
              <a:gd name="connsiteX15" fmla="*/ 3062436 w 14428825"/>
              <a:gd name="connsiteY15" fmla="*/ 2186506 h 2276128"/>
              <a:gd name="connsiteX16" fmla="*/ 645834 w 14428825"/>
              <a:gd name="connsiteY16" fmla="*/ 2276128 h 2276128"/>
              <a:gd name="connsiteX17" fmla="*/ 78938 w 14428825"/>
              <a:gd name="connsiteY17" fmla="*/ 1912373 h 2276128"/>
              <a:gd name="connsiteX18" fmla="*/ 1119462 w 14428825"/>
              <a:gd name="connsiteY18" fmla="*/ 1589457 h 2276128"/>
              <a:gd name="connsiteX0" fmla="*/ 38937 w 14388824"/>
              <a:gd name="connsiteY0" fmla="*/ 1912373 h 2276128"/>
              <a:gd name="connsiteX1" fmla="*/ 372210 w 14388824"/>
              <a:gd name="connsiteY1" fmla="*/ 1624348 h 2276128"/>
              <a:gd name="connsiteX2" fmla="*/ 372210 w 14388824"/>
              <a:gd name="connsiteY2" fmla="*/ 1233279 h 2276128"/>
              <a:gd name="connsiteX3" fmla="*/ 1836209 w 14388824"/>
              <a:gd name="connsiteY3" fmla="*/ 1177697 h 2276128"/>
              <a:gd name="connsiteX4" fmla="*/ 3047207 w 14388824"/>
              <a:gd name="connsiteY4" fmla="*/ 1115936 h 2276128"/>
              <a:gd name="connsiteX5" fmla="*/ 5161518 w 14388824"/>
              <a:gd name="connsiteY5" fmla="*/ 451142 h 2276128"/>
              <a:gd name="connsiteX6" fmla="*/ 7497766 w 14388824"/>
              <a:gd name="connsiteY6" fmla="*/ 451142 h 2276128"/>
              <a:gd name="connsiteX7" fmla="*/ 13455197 w 14388824"/>
              <a:gd name="connsiteY7" fmla="*/ 190430 h 2276128"/>
              <a:gd name="connsiteX8" fmla="*/ 13455198 w 14388824"/>
              <a:gd name="connsiteY8" fmla="*/ 711854 h 2276128"/>
              <a:gd name="connsiteX9" fmla="*/ 12053448 w 14388824"/>
              <a:gd name="connsiteY9" fmla="*/ 972567 h 2276128"/>
              <a:gd name="connsiteX10" fmla="*/ 6439736 w 14388824"/>
              <a:gd name="connsiteY10" fmla="*/ 1593721 h 2276128"/>
              <a:gd name="connsiteX11" fmla="*/ 8173946 w 14388824"/>
              <a:gd name="connsiteY11" fmla="*/ 1857103 h 2276128"/>
              <a:gd name="connsiteX12" fmla="*/ 6206937 w 14388824"/>
              <a:gd name="connsiteY12" fmla="*/ 1960595 h 2276128"/>
              <a:gd name="connsiteX13" fmla="*/ 5588397 w 14388824"/>
              <a:gd name="connsiteY13" fmla="*/ 2001217 h 2276128"/>
              <a:gd name="connsiteX14" fmla="*/ 4043380 w 14388824"/>
              <a:gd name="connsiteY14" fmla="*/ 2083569 h 2276128"/>
              <a:gd name="connsiteX15" fmla="*/ 3022435 w 14388824"/>
              <a:gd name="connsiteY15" fmla="*/ 2186506 h 2276128"/>
              <a:gd name="connsiteX16" fmla="*/ 605833 w 14388824"/>
              <a:gd name="connsiteY16" fmla="*/ 2276128 h 2276128"/>
              <a:gd name="connsiteX17" fmla="*/ 38937 w 14388824"/>
              <a:gd name="connsiteY17" fmla="*/ 1912373 h 2276128"/>
              <a:gd name="connsiteX0" fmla="*/ 38937 w 14388824"/>
              <a:gd name="connsiteY0" fmla="*/ 1912373 h 2276128"/>
              <a:gd name="connsiteX1" fmla="*/ 372210 w 14388824"/>
              <a:gd name="connsiteY1" fmla="*/ 1233279 h 2276128"/>
              <a:gd name="connsiteX2" fmla="*/ 1836209 w 14388824"/>
              <a:gd name="connsiteY2" fmla="*/ 1177697 h 2276128"/>
              <a:gd name="connsiteX3" fmla="*/ 3047207 w 14388824"/>
              <a:gd name="connsiteY3" fmla="*/ 1115936 h 2276128"/>
              <a:gd name="connsiteX4" fmla="*/ 5161518 w 14388824"/>
              <a:gd name="connsiteY4" fmla="*/ 451142 h 2276128"/>
              <a:gd name="connsiteX5" fmla="*/ 7497766 w 14388824"/>
              <a:gd name="connsiteY5" fmla="*/ 451142 h 2276128"/>
              <a:gd name="connsiteX6" fmla="*/ 13455197 w 14388824"/>
              <a:gd name="connsiteY6" fmla="*/ 190430 h 2276128"/>
              <a:gd name="connsiteX7" fmla="*/ 13455198 w 14388824"/>
              <a:gd name="connsiteY7" fmla="*/ 711854 h 2276128"/>
              <a:gd name="connsiteX8" fmla="*/ 12053448 w 14388824"/>
              <a:gd name="connsiteY8" fmla="*/ 972567 h 2276128"/>
              <a:gd name="connsiteX9" fmla="*/ 6439736 w 14388824"/>
              <a:gd name="connsiteY9" fmla="*/ 1593721 h 2276128"/>
              <a:gd name="connsiteX10" fmla="*/ 8173946 w 14388824"/>
              <a:gd name="connsiteY10" fmla="*/ 1857103 h 2276128"/>
              <a:gd name="connsiteX11" fmla="*/ 6206937 w 14388824"/>
              <a:gd name="connsiteY11" fmla="*/ 1960595 h 2276128"/>
              <a:gd name="connsiteX12" fmla="*/ 5588397 w 14388824"/>
              <a:gd name="connsiteY12" fmla="*/ 2001217 h 2276128"/>
              <a:gd name="connsiteX13" fmla="*/ 4043380 w 14388824"/>
              <a:gd name="connsiteY13" fmla="*/ 2083569 h 2276128"/>
              <a:gd name="connsiteX14" fmla="*/ 3022435 w 14388824"/>
              <a:gd name="connsiteY14" fmla="*/ 2186506 h 2276128"/>
              <a:gd name="connsiteX15" fmla="*/ 605833 w 14388824"/>
              <a:gd name="connsiteY15" fmla="*/ 2276128 h 2276128"/>
              <a:gd name="connsiteX16" fmla="*/ 38937 w 14388824"/>
              <a:gd name="connsiteY16" fmla="*/ 1912373 h 2276128"/>
              <a:gd name="connsiteX0" fmla="*/ 900773 w 15250660"/>
              <a:gd name="connsiteY0" fmla="*/ 1912373 h 2276128"/>
              <a:gd name="connsiteX1" fmla="*/ 299545 w 15250660"/>
              <a:gd name="connsiteY1" fmla="*/ 1363633 h 2276128"/>
              <a:gd name="connsiteX2" fmla="*/ 2698045 w 15250660"/>
              <a:gd name="connsiteY2" fmla="*/ 1177697 h 2276128"/>
              <a:gd name="connsiteX3" fmla="*/ 3909043 w 15250660"/>
              <a:gd name="connsiteY3" fmla="*/ 1115936 h 2276128"/>
              <a:gd name="connsiteX4" fmla="*/ 6023354 w 15250660"/>
              <a:gd name="connsiteY4" fmla="*/ 451142 h 2276128"/>
              <a:gd name="connsiteX5" fmla="*/ 8359602 w 15250660"/>
              <a:gd name="connsiteY5" fmla="*/ 451142 h 2276128"/>
              <a:gd name="connsiteX6" fmla="*/ 14317033 w 15250660"/>
              <a:gd name="connsiteY6" fmla="*/ 190430 h 2276128"/>
              <a:gd name="connsiteX7" fmla="*/ 14317034 w 15250660"/>
              <a:gd name="connsiteY7" fmla="*/ 711854 h 2276128"/>
              <a:gd name="connsiteX8" fmla="*/ 12915284 w 15250660"/>
              <a:gd name="connsiteY8" fmla="*/ 972567 h 2276128"/>
              <a:gd name="connsiteX9" fmla="*/ 7301572 w 15250660"/>
              <a:gd name="connsiteY9" fmla="*/ 1593721 h 2276128"/>
              <a:gd name="connsiteX10" fmla="*/ 9035782 w 15250660"/>
              <a:gd name="connsiteY10" fmla="*/ 1857103 h 2276128"/>
              <a:gd name="connsiteX11" fmla="*/ 7068773 w 15250660"/>
              <a:gd name="connsiteY11" fmla="*/ 1960595 h 2276128"/>
              <a:gd name="connsiteX12" fmla="*/ 6450233 w 15250660"/>
              <a:gd name="connsiteY12" fmla="*/ 2001217 h 2276128"/>
              <a:gd name="connsiteX13" fmla="*/ 4905216 w 15250660"/>
              <a:gd name="connsiteY13" fmla="*/ 2083569 h 2276128"/>
              <a:gd name="connsiteX14" fmla="*/ 3884271 w 15250660"/>
              <a:gd name="connsiteY14" fmla="*/ 2186506 h 2276128"/>
              <a:gd name="connsiteX15" fmla="*/ 1467669 w 15250660"/>
              <a:gd name="connsiteY15" fmla="*/ 2276128 h 2276128"/>
              <a:gd name="connsiteX16" fmla="*/ 900773 w 15250660"/>
              <a:gd name="connsiteY16" fmla="*/ 1912373 h 2276128"/>
              <a:gd name="connsiteX0" fmla="*/ 399752 w 15350866"/>
              <a:gd name="connsiteY0" fmla="*/ 2276126 h 2428208"/>
              <a:gd name="connsiteX1" fmla="*/ 399751 w 15350866"/>
              <a:gd name="connsiteY1" fmla="*/ 1363633 h 2428208"/>
              <a:gd name="connsiteX2" fmla="*/ 2798251 w 15350866"/>
              <a:gd name="connsiteY2" fmla="*/ 1177697 h 2428208"/>
              <a:gd name="connsiteX3" fmla="*/ 4009249 w 15350866"/>
              <a:gd name="connsiteY3" fmla="*/ 1115936 h 2428208"/>
              <a:gd name="connsiteX4" fmla="*/ 6123560 w 15350866"/>
              <a:gd name="connsiteY4" fmla="*/ 451142 h 2428208"/>
              <a:gd name="connsiteX5" fmla="*/ 8459808 w 15350866"/>
              <a:gd name="connsiteY5" fmla="*/ 451142 h 2428208"/>
              <a:gd name="connsiteX6" fmla="*/ 14417239 w 15350866"/>
              <a:gd name="connsiteY6" fmla="*/ 190430 h 2428208"/>
              <a:gd name="connsiteX7" fmla="*/ 14417240 w 15350866"/>
              <a:gd name="connsiteY7" fmla="*/ 711854 h 2428208"/>
              <a:gd name="connsiteX8" fmla="*/ 13015490 w 15350866"/>
              <a:gd name="connsiteY8" fmla="*/ 972567 h 2428208"/>
              <a:gd name="connsiteX9" fmla="*/ 7401778 w 15350866"/>
              <a:gd name="connsiteY9" fmla="*/ 1593721 h 2428208"/>
              <a:gd name="connsiteX10" fmla="*/ 9135988 w 15350866"/>
              <a:gd name="connsiteY10" fmla="*/ 1857103 h 2428208"/>
              <a:gd name="connsiteX11" fmla="*/ 7168979 w 15350866"/>
              <a:gd name="connsiteY11" fmla="*/ 1960595 h 2428208"/>
              <a:gd name="connsiteX12" fmla="*/ 6550439 w 15350866"/>
              <a:gd name="connsiteY12" fmla="*/ 2001217 h 2428208"/>
              <a:gd name="connsiteX13" fmla="*/ 5005422 w 15350866"/>
              <a:gd name="connsiteY13" fmla="*/ 2083569 h 2428208"/>
              <a:gd name="connsiteX14" fmla="*/ 3984477 w 15350866"/>
              <a:gd name="connsiteY14" fmla="*/ 2186506 h 2428208"/>
              <a:gd name="connsiteX15" fmla="*/ 1567875 w 15350866"/>
              <a:gd name="connsiteY15" fmla="*/ 2276128 h 2428208"/>
              <a:gd name="connsiteX16" fmla="*/ 399752 w 15350866"/>
              <a:gd name="connsiteY16" fmla="*/ 2276126 h 2428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350866" h="2428208">
                <a:moveTo>
                  <a:pt x="399752" y="2276126"/>
                </a:moveTo>
                <a:cubicBezTo>
                  <a:pt x="205065" y="2124044"/>
                  <a:pt x="1" y="1546704"/>
                  <a:pt x="399751" y="1363633"/>
                </a:cubicBezTo>
                <a:cubicBezTo>
                  <a:pt x="799501" y="1180562"/>
                  <a:pt x="2196668" y="1218980"/>
                  <a:pt x="2798251" y="1177697"/>
                </a:cubicBezTo>
                <a:cubicBezTo>
                  <a:pt x="3399834" y="1136414"/>
                  <a:pt x="3233277" y="1102921"/>
                  <a:pt x="4009249" y="1115936"/>
                </a:cubicBezTo>
                <a:lnTo>
                  <a:pt x="6123560" y="451142"/>
                </a:lnTo>
                <a:lnTo>
                  <a:pt x="8459808" y="451142"/>
                </a:lnTo>
                <a:cubicBezTo>
                  <a:pt x="8965995" y="516320"/>
                  <a:pt x="14593577" y="0"/>
                  <a:pt x="14417239" y="190430"/>
                </a:cubicBezTo>
                <a:cubicBezTo>
                  <a:pt x="15350866" y="229342"/>
                  <a:pt x="14650865" y="581498"/>
                  <a:pt x="14417240" y="711854"/>
                </a:cubicBezTo>
                <a:cubicBezTo>
                  <a:pt x="14183615" y="842210"/>
                  <a:pt x="14184734" y="825589"/>
                  <a:pt x="13015490" y="972567"/>
                </a:cubicBezTo>
                <a:cubicBezTo>
                  <a:pt x="11846246" y="1119545"/>
                  <a:pt x="7574138" y="1456675"/>
                  <a:pt x="7401778" y="1593721"/>
                </a:cubicBezTo>
                <a:cubicBezTo>
                  <a:pt x="7682096" y="1693940"/>
                  <a:pt x="9511119" y="1833702"/>
                  <a:pt x="9135988" y="1857103"/>
                </a:cubicBezTo>
                <a:cubicBezTo>
                  <a:pt x="8350955" y="2004033"/>
                  <a:pt x="7599904" y="1936576"/>
                  <a:pt x="7168979" y="1960595"/>
                </a:cubicBezTo>
                <a:cubicBezTo>
                  <a:pt x="6738054" y="1984614"/>
                  <a:pt x="6947818" y="1970428"/>
                  <a:pt x="6550439" y="2001217"/>
                </a:cubicBezTo>
                <a:lnTo>
                  <a:pt x="5005422" y="2083569"/>
                </a:lnTo>
                <a:lnTo>
                  <a:pt x="3984477" y="2186506"/>
                </a:lnTo>
                <a:lnTo>
                  <a:pt x="1567875" y="2276128"/>
                </a:lnTo>
                <a:cubicBezTo>
                  <a:pt x="1070625" y="2230439"/>
                  <a:pt x="594439" y="2428209"/>
                  <a:pt x="399752" y="2276126"/>
                </a:cubicBezTo>
                <a:close/>
              </a:path>
            </a:pathLst>
          </a:custGeom>
          <a:gradFill>
            <a:gsLst>
              <a:gs pos="0">
                <a:schemeClr val="bg1">
                  <a:lumMod val="85000"/>
                  <a:alpha val="44000"/>
                </a:schemeClr>
              </a:gs>
              <a:gs pos="50000">
                <a:schemeClr val="bg1">
                  <a:lumMod val="50000"/>
                  <a:alpha val="50000"/>
                </a:schemeClr>
              </a:gs>
              <a:gs pos="100000">
                <a:schemeClr val="bg1">
                  <a:lumMod val="85000"/>
                  <a:alpha val="49000"/>
                </a:schemeClr>
              </a:gs>
            </a:gsLst>
            <a:lin ang="5400000" scaled="0"/>
          </a:gra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algn="ctr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4" name="Freeform 3"/>
          <p:cNvSpPr/>
          <p:nvPr/>
        </p:nvSpPr>
        <p:spPr bwMode="auto">
          <a:xfrm>
            <a:off x="0" y="4572000"/>
            <a:ext cx="9144000" cy="1960563"/>
          </a:xfrm>
          <a:custGeom>
            <a:avLst/>
            <a:gdLst>
              <a:gd name="connsiteX0" fmla="*/ 10758 w 9144000"/>
              <a:gd name="connsiteY0" fmla="*/ 0 h 1194099"/>
              <a:gd name="connsiteX1" fmla="*/ 3367144 w 9144000"/>
              <a:gd name="connsiteY1" fmla="*/ 0 h 1194099"/>
              <a:gd name="connsiteX2" fmla="*/ 9133242 w 9144000"/>
              <a:gd name="connsiteY2" fmla="*/ 139849 h 1194099"/>
              <a:gd name="connsiteX3" fmla="*/ 9144000 w 9144000"/>
              <a:gd name="connsiteY3" fmla="*/ 1054249 h 1194099"/>
              <a:gd name="connsiteX4" fmla="*/ 6723529 w 9144000"/>
              <a:gd name="connsiteY4" fmla="*/ 968188 h 1194099"/>
              <a:gd name="connsiteX5" fmla="*/ 3818965 w 9144000"/>
              <a:gd name="connsiteY5" fmla="*/ 1086522 h 1194099"/>
              <a:gd name="connsiteX6" fmla="*/ 3646842 w 9144000"/>
              <a:gd name="connsiteY6" fmla="*/ 1161826 h 1194099"/>
              <a:gd name="connsiteX7" fmla="*/ 3550024 w 9144000"/>
              <a:gd name="connsiteY7" fmla="*/ 1183341 h 1194099"/>
              <a:gd name="connsiteX8" fmla="*/ 3474720 w 9144000"/>
              <a:gd name="connsiteY8" fmla="*/ 1194099 h 1194099"/>
              <a:gd name="connsiteX9" fmla="*/ 1882588 w 9144000"/>
              <a:gd name="connsiteY9" fmla="*/ 1086522 h 1194099"/>
              <a:gd name="connsiteX10" fmla="*/ 0 w 9144000"/>
              <a:gd name="connsiteY10" fmla="*/ 1043492 h 1194099"/>
              <a:gd name="connsiteX11" fmla="*/ 10758 w 9144000"/>
              <a:gd name="connsiteY11" fmla="*/ 0 h 1194099"/>
              <a:gd name="connsiteX0" fmla="*/ 10758 w 9144000"/>
              <a:gd name="connsiteY0" fmla="*/ 244545 h 1438644"/>
              <a:gd name="connsiteX1" fmla="*/ 3367144 w 9144000"/>
              <a:gd name="connsiteY1" fmla="*/ 244545 h 1438644"/>
              <a:gd name="connsiteX2" fmla="*/ 4788568 w 9144000"/>
              <a:gd name="connsiteY2" fmla="*/ 0 h 1438644"/>
              <a:gd name="connsiteX3" fmla="*/ 9133242 w 9144000"/>
              <a:gd name="connsiteY3" fmla="*/ 384394 h 1438644"/>
              <a:gd name="connsiteX4" fmla="*/ 9144000 w 9144000"/>
              <a:gd name="connsiteY4" fmla="*/ 1298794 h 1438644"/>
              <a:gd name="connsiteX5" fmla="*/ 6723529 w 9144000"/>
              <a:gd name="connsiteY5" fmla="*/ 1212733 h 1438644"/>
              <a:gd name="connsiteX6" fmla="*/ 3818965 w 9144000"/>
              <a:gd name="connsiteY6" fmla="*/ 1331067 h 1438644"/>
              <a:gd name="connsiteX7" fmla="*/ 3646842 w 9144000"/>
              <a:gd name="connsiteY7" fmla="*/ 1406371 h 1438644"/>
              <a:gd name="connsiteX8" fmla="*/ 3550024 w 9144000"/>
              <a:gd name="connsiteY8" fmla="*/ 1427886 h 1438644"/>
              <a:gd name="connsiteX9" fmla="*/ 3474720 w 9144000"/>
              <a:gd name="connsiteY9" fmla="*/ 1438644 h 1438644"/>
              <a:gd name="connsiteX10" fmla="*/ 1882588 w 9144000"/>
              <a:gd name="connsiteY10" fmla="*/ 1331067 h 1438644"/>
              <a:gd name="connsiteX11" fmla="*/ 0 w 9144000"/>
              <a:gd name="connsiteY11" fmla="*/ 1288037 h 1438644"/>
              <a:gd name="connsiteX12" fmla="*/ 10758 w 9144000"/>
              <a:gd name="connsiteY12" fmla="*/ 244545 h 1438644"/>
              <a:gd name="connsiteX0" fmla="*/ 10758 w 9144000"/>
              <a:gd name="connsiteY0" fmla="*/ 244545 h 1438644"/>
              <a:gd name="connsiteX1" fmla="*/ 3126512 w 9144000"/>
              <a:gd name="connsiteY1" fmla="*/ 280601 h 1438644"/>
              <a:gd name="connsiteX2" fmla="*/ 4788568 w 9144000"/>
              <a:gd name="connsiteY2" fmla="*/ 0 h 1438644"/>
              <a:gd name="connsiteX3" fmla="*/ 9133242 w 9144000"/>
              <a:gd name="connsiteY3" fmla="*/ 384394 h 1438644"/>
              <a:gd name="connsiteX4" fmla="*/ 9144000 w 9144000"/>
              <a:gd name="connsiteY4" fmla="*/ 1298794 h 1438644"/>
              <a:gd name="connsiteX5" fmla="*/ 6723529 w 9144000"/>
              <a:gd name="connsiteY5" fmla="*/ 1212733 h 1438644"/>
              <a:gd name="connsiteX6" fmla="*/ 3818965 w 9144000"/>
              <a:gd name="connsiteY6" fmla="*/ 1331067 h 1438644"/>
              <a:gd name="connsiteX7" fmla="*/ 3646842 w 9144000"/>
              <a:gd name="connsiteY7" fmla="*/ 1406371 h 1438644"/>
              <a:gd name="connsiteX8" fmla="*/ 3550024 w 9144000"/>
              <a:gd name="connsiteY8" fmla="*/ 1427886 h 1438644"/>
              <a:gd name="connsiteX9" fmla="*/ 3474720 w 9144000"/>
              <a:gd name="connsiteY9" fmla="*/ 1438644 h 1438644"/>
              <a:gd name="connsiteX10" fmla="*/ 1882588 w 9144000"/>
              <a:gd name="connsiteY10" fmla="*/ 1331067 h 1438644"/>
              <a:gd name="connsiteX11" fmla="*/ 0 w 9144000"/>
              <a:gd name="connsiteY11" fmla="*/ 1288037 h 1438644"/>
              <a:gd name="connsiteX12" fmla="*/ 10758 w 9144000"/>
              <a:gd name="connsiteY12" fmla="*/ 244545 h 1438644"/>
              <a:gd name="connsiteX0" fmla="*/ 10758 w 9144000"/>
              <a:gd name="connsiteY0" fmla="*/ 244545 h 1438644"/>
              <a:gd name="connsiteX1" fmla="*/ 3126512 w 9144000"/>
              <a:gd name="connsiteY1" fmla="*/ 280601 h 1438644"/>
              <a:gd name="connsiteX2" fmla="*/ 4788568 w 9144000"/>
              <a:gd name="connsiteY2" fmla="*/ 0 h 1438644"/>
              <a:gd name="connsiteX3" fmla="*/ 9133242 w 9144000"/>
              <a:gd name="connsiteY3" fmla="*/ 384394 h 1438644"/>
              <a:gd name="connsiteX4" fmla="*/ 9144000 w 9144000"/>
              <a:gd name="connsiteY4" fmla="*/ 1298794 h 1438644"/>
              <a:gd name="connsiteX5" fmla="*/ 6615244 w 9144000"/>
              <a:gd name="connsiteY5" fmla="*/ 1380993 h 1438644"/>
              <a:gd name="connsiteX6" fmla="*/ 3818965 w 9144000"/>
              <a:gd name="connsiteY6" fmla="*/ 1331067 h 1438644"/>
              <a:gd name="connsiteX7" fmla="*/ 3646842 w 9144000"/>
              <a:gd name="connsiteY7" fmla="*/ 1406371 h 1438644"/>
              <a:gd name="connsiteX8" fmla="*/ 3550024 w 9144000"/>
              <a:gd name="connsiteY8" fmla="*/ 1427886 h 1438644"/>
              <a:gd name="connsiteX9" fmla="*/ 3474720 w 9144000"/>
              <a:gd name="connsiteY9" fmla="*/ 1438644 h 1438644"/>
              <a:gd name="connsiteX10" fmla="*/ 1882588 w 9144000"/>
              <a:gd name="connsiteY10" fmla="*/ 1331067 h 1438644"/>
              <a:gd name="connsiteX11" fmla="*/ 0 w 9144000"/>
              <a:gd name="connsiteY11" fmla="*/ 1288037 h 1438644"/>
              <a:gd name="connsiteX12" fmla="*/ 10758 w 9144000"/>
              <a:gd name="connsiteY12" fmla="*/ 244545 h 1438644"/>
              <a:gd name="connsiteX0" fmla="*/ 10758 w 9144000"/>
              <a:gd name="connsiteY0" fmla="*/ 244545 h 1441086"/>
              <a:gd name="connsiteX1" fmla="*/ 3126512 w 9144000"/>
              <a:gd name="connsiteY1" fmla="*/ 280601 h 1441086"/>
              <a:gd name="connsiteX2" fmla="*/ 4788568 w 9144000"/>
              <a:gd name="connsiteY2" fmla="*/ 0 h 1441086"/>
              <a:gd name="connsiteX3" fmla="*/ 9133242 w 9144000"/>
              <a:gd name="connsiteY3" fmla="*/ 384394 h 1441086"/>
              <a:gd name="connsiteX4" fmla="*/ 9144000 w 9144000"/>
              <a:gd name="connsiteY4" fmla="*/ 1298794 h 1441086"/>
              <a:gd name="connsiteX5" fmla="*/ 6603212 w 9144000"/>
              <a:gd name="connsiteY5" fmla="*/ 1441086 h 1441086"/>
              <a:gd name="connsiteX6" fmla="*/ 3818965 w 9144000"/>
              <a:gd name="connsiteY6" fmla="*/ 1331067 h 1441086"/>
              <a:gd name="connsiteX7" fmla="*/ 3646842 w 9144000"/>
              <a:gd name="connsiteY7" fmla="*/ 1406371 h 1441086"/>
              <a:gd name="connsiteX8" fmla="*/ 3550024 w 9144000"/>
              <a:gd name="connsiteY8" fmla="*/ 1427886 h 1441086"/>
              <a:gd name="connsiteX9" fmla="*/ 3474720 w 9144000"/>
              <a:gd name="connsiteY9" fmla="*/ 1438644 h 1441086"/>
              <a:gd name="connsiteX10" fmla="*/ 1882588 w 9144000"/>
              <a:gd name="connsiteY10" fmla="*/ 1331067 h 1441086"/>
              <a:gd name="connsiteX11" fmla="*/ 0 w 9144000"/>
              <a:gd name="connsiteY11" fmla="*/ 1288037 h 1441086"/>
              <a:gd name="connsiteX12" fmla="*/ 10758 w 9144000"/>
              <a:gd name="connsiteY12" fmla="*/ 244545 h 1441086"/>
              <a:gd name="connsiteX0" fmla="*/ 10758 w 9144000"/>
              <a:gd name="connsiteY0" fmla="*/ 436842 h 1633383"/>
              <a:gd name="connsiteX1" fmla="*/ 3126512 w 9144000"/>
              <a:gd name="connsiteY1" fmla="*/ 472898 h 1633383"/>
              <a:gd name="connsiteX2" fmla="*/ 4788568 w 9144000"/>
              <a:gd name="connsiteY2" fmla="*/ 192297 h 1633383"/>
              <a:gd name="connsiteX3" fmla="*/ 7964905 w 9144000"/>
              <a:gd name="connsiteY3" fmla="*/ 0 h 1633383"/>
              <a:gd name="connsiteX4" fmla="*/ 9133242 w 9144000"/>
              <a:gd name="connsiteY4" fmla="*/ 576691 h 1633383"/>
              <a:gd name="connsiteX5" fmla="*/ 9144000 w 9144000"/>
              <a:gd name="connsiteY5" fmla="*/ 1491091 h 1633383"/>
              <a:gd name="connsiteX6" fmla="*/ 6603212 w 9144000"/>
              <a:gd name="connsiteY6" fmla="*/ 1633383 h 1633383"/>
              <a:gd name="connsiteX7" fmla="*/ 3818965 w 9144000"/>
              <a:gd name="connsiteY7" fmla="*/ 1523364 h 1633383"/>
              <a:gd name="connsiteX8" fmla="*/ 3646842 w 9144000"/>
              <a:gd name="connsiteY8" fmla="*/ 1598668 h 1633383"/>
              <a:gd name="connsiteX9" fmla="*/ 3550024 w 9144000"/>
              <a:gd name="connsiteY9" fmla="*/ 1620183 h 1633383"/>
              <a:gd name="connsiteX10" fmla="*/ 3474720 w 9144000"/>
              <a:gd name="connsiteY10" fmla="*/ 1630941 h 1633383"/>
              <a:gd name="connsiteX11" fmla="*/ 1882588 w 9144000"/>
              <a:gd name="connsiteY11" fmla="*/ 1523364 h 1633383"/>
              <a:gd name="connsiteX12" fmla="*/ 0 w 9144000"/>
              <a:gd name="connsiteY12" fmla="*/ 1480334 h 1633383"/>
              <a:gd name="connsiteX13" fmla="*/ 10758 w 9144000"/>
              <a:gd name="connsiteY13" fmla="*/ 436842 h 1633383"/>
              <a:gd name="connsiteX0" fmla="*/ 10758 w 9144000"/>
              <a:gd name="connsiteY0" fmla="*/ 521173 h 1717714"/>
              <a:gd name="connsiteX1" fmla="*/ 3126512 w 9144000"/>
              <a:gd name="connsiteY1" fmla="*/ 557229 h 1717714"/>
              <a:gd name="connsiteX2" fmla="*/ 4788568 w 9144000"/>
              <a:gd name="connsiteY2" fmla="*/ 276628 h 1717714"/>
              <a:gd name="connsiteX3" fmla="*/ 7964905 w 9144000"/>
              <a:gd name="connsiteY3" fmla="*/ 84331 h 1717714"/>
              <a:gd name="connsiteX4" fmla="*/ 9144000 w 9144000"/>
              <a:gd name="connsiteY4" fmla="*/ 0 h 1717714"/>
              <a:gd name="connsiteX5" fmla="*/ 9144000 w 9144000"/>
              <a:gd name="connsiteY5" fmla="*/ 1575422 h 1717714"/>
              <a:gd name="connsiteX6" fmla="*/ 6603212 w 9144000"/>
              <a:gd name="connsiteY6" fmla="*/ 1717714 h 1717714"/>
              <a:gd name="connsiteX7" fmla="*/ 3818965 w 9144000"/>
              <a:gd name="connsiteY7" fmla="*/ 1607695 h 1717714"/>
              <a:gd name="connsiteX8" fmla="*/ 3646842 w 9144000"/>
              <a:gd name="connsiteY8" fmla="*/ 1682999 h 1717714"/>
              <a:gd name="connsiteX9" fmla="*/ 3550024 w 9144000"/>
              <a:gd name="connsiteY9" fmla="*/ 1704514 h 1717714"/>
              <a:gd name="connsiteX10" fmla="*/ 3474720 w 9144000"/>
              <a:gd name="connsiteY10" fmla="*/ 1715272 h 1717714"/>
              <a:gd name="connsiteX11" fmla="*/ 1882588 w 9144000"/>
              <a:gd name="connsiteY11" fmla="*/ 1607695 h 1717714"/>
              <a:gd name="connsiteX12" fmla="*/ 0 w 9144000"/>
              <a:gd name="connsiteY12" fmla="*/ 1564665 h 1717714"/>
              <a:gd name="connsiteX13" fmla="*/ 10758 w 9144000"/>
              <a:gd name="connsiteY13" fmla="*/ 521173 h 1717714"/>
              <a:gd name="connsiteX0" fmla="*/ 10758 w 9144000"/>
              <a:gd name="connsiteY0" fmla="*/ 521173 h 1777019"/>
              <a:gd name="connsiteX1" fmla="*/ 3126512 w 9144000"/>
              <a:gd name="connsiteY1" fmla="*/ 557229 h 1777019"/>
              <a:gd name="connsiteX2" fmla="*/ 4788568 w 9144000"/>
              <a:gd name="connsiteY2" fmla="*/ 276628 h 1777019"/>
              <a:gd name="connsiteX3" fmla="*/ 7964905 w 9144000"/>
              <a:gd name="connsiteY3" fmla="*/ 84331 h 1777019"/>
              <a:gd name="connsiteX4" fmla="*/ 9144000 w 9144000"/>
              <a:gd name="connsiteY4" fmla="*/ 0 h 1777019"/>
              <a:gd name="connsiteX5" fmla="*/ 9144000 w 9144000"/>
              <a:gd name="connsiteY5" fmla="*/ 1575422 h 1777019"/>
              <a:gd name="connsiteX6" fmla="*/ 6603212 w 9144000"/>
              <a:gd name="connsiteY6" fmla="*/ 1717714 h 1777019"/>
              <a:gd name="connsiteX7" fmla="*/ 4324291 w 9144000"/>
              <a:gd name="connsiteY7" fmla="*/ 1751918 h 1777019"/>
              <a:gd name="connsiteX8" fmla="*/ 3646842 w 9144000"/>
              <a:gd name="connsiteY8" fmla="*/ 1682999 h 1777019"/>
              <a:gd name="connsiteX9" fmla="*/ 3550024 w 9144000"/>
              <a:gd name="connsiteY9" fmla="*/ 1704514 h 1777019"/>
              <a:gd name="connsiteX10" fmla="*/ 3474720 w 9144000"/>
              <a:gd name="connsiteY10" fmla="*/ 1715272 h 1777019"/>
              <a:gd name="connsiteX11" fmla="*/ 1882588 w 9144000"/>
              <a:gd name="connsiteY11" fmla="*/ 1607695 h 1777019"/>
              <a:gd name="connsiteX12" fmla="*/ 0 w 9144000"/>
              <a:gd name="connsiteY12" fmla="*/ 1564665 h 1777019"/>
              <a:gd name="connsiteX13" fmla="*/ 10758 w 9144000"/>
              <a:gd name="connsiteY13" fmla="*/ 521173 h 1777019"/>
              <a:gd name="connsiteX0" fmla="*/ 10758 w 9144000"/>
              <a:gd name="connsiteY0" fmla="*/ 521173 h 1717714"/>
              <a:gd name="connsiteX1" fmla="*/ 3126512 w 9144000"/>
              <a:gd name="connsiteY1" fmla="*/ 557229 h 1717714"/>
              <a:gd name="connsiteX2" fmla="*/ 4788568 w 9144000"/>
              <a:gd name="connsiteY2" fmla="*/ 276628 h 1717714"/>
              <a:gd name="connsiteX3" fmla="*/ 7964905 w 9144000"/>
              <a:gd name="connsiteY3" fmla="*/ 84331 h 1717714"/>
              <a:gd name="connsiteX4" fmla="*/ 9144000 w 9144000"/>
              <a:gd name="connsiteY4" fmla="*/ 0 h 1717714"/>
              <a:gd name="connsiteX5" fmla="*/ 9144000 w 9144000"/>
              <a:gd name="connsiteY5" fmla="*/ 1575422 h 1717714"/>
              <a:gd name="connsiteX6" fmla="*/ 6603212 w 9144000"/>
              <a:gd name="connsiteY6" fmla="*/ 1717714 h 1717714"/>
              <a:gd name="connsiteX7" fmla="*/ 4360385 w 9144000"/>
              <a:gd name="connsiteY7" fmla="*/ 1619713 h 1717714"/>
              <a:gd name="connsiteX8" fmla="*/ 3646842 w 9144000"/>
              <a:gd name="connsiteY8" fmla="*/ 1682999 h 1717714"/>
              <a:gd name="connsiteX9" fmla="*/ 3550024 w 9144000"/>
              <a:gd name="connsiteY9" fmla="*/ 1704514 h 1717714"/>
              <a:gd name="connsiteX10" fmla="*/ 3474720 w 9144000"/>
              <a:gd name="connsiteY10" fmla="*/ 1715272 h 1717714"/>
              <a:gd name="connsiteX11" fmla="*/ 1882588 w 9144000"/>
              <a:gd name="connsiteY11" fmla="*/ 1607695 h 1717714"/>
              <a:gd name="connsiteX12" fmla="*/ 0 w 9144000"/>
              <a:gd name="connsiteY12" fmla="*/ 1564665 h 1717714"/>
              <a:gd name="connsiteX13" fmla="*/ 10758 w 9144000"/>
              <a:gd name="connsiteY13" fmla="*/ 521173 h 1717714"/>
              <a:gd name="connsiteX0" fmla="*/ 10758 w 9144000"/>
              <a:gd name="connsiteY0" fmla="*/ 521173 h 1717714"/>
              <a:gd name="connsiteX1" fmla="*/ 3126512 w 9144000"/>
              <a:gd name="connsiteY1" fmla="*/ 557229 h 1717714"/>
              <a:gd name="connsiteX2" fmla="*/ 4656221 w 9144000"/>
              <a:gd name="connsiteY2" fmla="*/ 144424 h 1717714"/>
              <a:gd name="connsiteX3" fmla="*/ 7964905 w 9144000"/>
              <a:gd name="connsiteY3" fmla="*/ 84331 h 1717714"/>
              <a:gd name="connsiteX4" fmla="*/ 9144000 w 9144000"/>
              <a:gd name="connsiteY4" fmla="*/ 0 h 1717714"/>
              <a:gd name="connsiteX5" fmla="*/ 9144000 w 9144000"/>
              <a:gd name="connsiteY5" fmla="*/ 1575422 h 1717714"/>
              <a:gd name="connsiteX6" fmla="*/ 6603212 w 9144000"/>
              <a:gd name="connsiteY6" fmla="*/ 1717714 h 1717714"/>
              <a:gd name="connsiteX7" fmla="*/ 4360385 w 9144000"/>
              <a:gd name="connsiteY7" fmla="*/ 1619713 h 1717714"/>
              <a:gd name="connsiteX8" fmla="*/ 3646842 w 9144000"/>
              <a:gd name="connsiteY8" fmla="*/ 1682999 h 1717714"/>
              <a:gd name="connsiteX9" fmla="*/ 3550024 w 9144000"/>
              <a:gd name="connsiteY9" fmla="*/ 1704514 h 1717714"/>
              <a:gd name="connsiteX10" fmla="*/ 3474720 w 9144000"/>
              <a:gd name="connsiteY10" fmla="*/ 1715272 h 1717714"/>
              <a:gd name="connsiteX11" fmla="*/ 1882588 w 9144000"/>
              <a:gd name="connsiteY11" fmla="*/ 1607695 h 1717714"/>
              <a:gd name="connsiteX12" fmla="*/ 0 w 9144000"/>
              <a:gd name="connsiteY12" fmla="*/ 1564665 h 1717714"/>
              <a:gd name="connsiteX13" fmla="*/ 10758 w 9144000"/>
              <a:gd name="connsiteY13" fmla="*/ 521173 h 1717714"/>
              <a:gd name="connsiteX0" fmla="*/ 10758 w 9144000"/>
              <a:gd name="connsiteY0" fmla="*/ 521173 h 1861708"/>
              <a:gd name="connsiteX1" fmla="*/ 3126512 w 9144000"/>
              <a:gd name="connsiteY1" fmla="*/ 557229 h 1861708"/>
              <a:gd name="connsiteX2" fmla="*/ 4656221 w 9144000"/>
              <a:gd name="connsiteY2" fmla="*/ 144424 h 1861708"/>
              <a:gd name="connsiteX3" fmla="*/ 7964905 w 9144000"/>
              <a:gd name="connsiteY3" fmla="*/ 84331 h 1861708"/>
              <a:gd name="connsiteX4" fmla="*/ 9144000 w 9144000"/>
              <a:gd name="connsiteY4" fmla="*/ 0 h 1861708"/>
              <a:gd name="connsiteX5" fmla="*/ 9144000 w 9144000"/>
              <a:gd name="connsiteY5" fmla="*/ 1575422 h 1861708"/>
              <a:gd name="connsiteX6" fmla="*/ 6603212 w 9144000"/>
              <a:gd name="connsiteY6" fmla="*/ 1717714 h 1861708"/>
              <a:gd name="connsiteX7" fmla="*/ 4360385 w 9144000"/>
              <a:gd name="connsiteY7" fmla="*/ 1619713 h 1861708"/>
              <a:gd name="connsiteX8" fmla="*/ 3646842 w 9144000"/>
              <a:gd name="connsiteY8" fmla="*/ 1682999 h 1861708"/>
              <a:gd name="connsiteX9" fmla="*/ 3550024 w 9144000"/>
              <a:gd name="connsiteY9" fmla="*/ 1704514 h 1861708"/>
              <a:gd name="connsiteX10" fmla="*/ 3474720 w 9144000"/>
              <a:gd name="connsiteY10" fmla="*/ 1715272 h 1861708"/>
              <a:gd name="connsiteX11" fmla="*/ 1882588 w 9144000"/>
              <a:gd name="connsiteY11" fmla="*/ 1607695 h 1861708"/>
              <a:gd name="connsiteX12" fmla="*/ 0 w 9144000"/>
              <a:gd name="connsiteY12" fmla="*/ 1564665 h 1861708"/>
              <a:gd name="connsiteX13" fmla="*/ 10758 w 9144000"/>
              <a:gd name="connsiteY13" fmla="*/ 521173 h 1861708"/>
              <a:gd name="connsiteX0" fmla="*/ 10758 w 9144000"/>
              <a:gd name="connsiteY0" fmla="*/ 521173 h 1861708"/>
              <a:gd name="connsiteX1" fmla="*/ 3126512 w 9144000"/>
              <a:gd name="connsiteY1" fmla="*/ 557229 h 1861708"/>
              <a:gd name="connsiteX2" fmla="*/ 4656221 w 9144000"/>
              <a:gd name="connsiteY2" fmla="*/ 144424 h 1861708"/>
              <a:gd name="connsiteX3" fmla="*/ 7964905 w 9144000"/>
              <a:gd name="connsiteY3" fmla="*/ 84331 h 1861708"/>
              <a:gd name="connsiteX4" fmla="*/ 9144000 w 9144000"/>
              <a:gd name="connsiteY4" fmla="*/ 0 h 1861708"/>
              <a:gd name="connsiteX5" fmla="*/ 9144000 w 9144000"/>
              <a:gd name="connsiteY5" fmla="*/ 1575422 h 1861708"/>
              <a:gd name="connsiteX6" fmla="*/ 6603212 w 9144000"/>
              <a:gd name="connsiteY6" fmla="*/ 1717714 h 1861708"/>
              <a:gd name="connsiteX7" fmla="*/ 4360385 w 9144000"/>
              <a:gd name="connsiteY7" fmla="*/ 1619713 h 1861708"/>
              <a:gd name="connsiteX8" fmla="*/ 3646842 w 9144000"/>
              <a:gd name="connsiteY8" fmla="*/ 1682999 h 1861708"/>
              <a:gd name="connsiteX9" fmla="*/ 3550024 w 9144000"/>
              <a:gd name="connsiteY9" fmla="*/ 1704514 h 1861708"/>
              <a:gd name="connsiteX10" fmla="*/ 3474720 w 9144000"/>
              <a:gd name="connsiteY10" fmla="*/ 1715272 h 1861708"/>
              <a:gd name="connsiteX11" fmla="*/ 1882588 w 9144000"/>
              <a:gd name="connsiteY11" fmla="*/ 1607695 h 1861708"/>
              <a:gd name="connsiteX12" fmla="*/ 0 w 9144000"/>
              <a:gd name="connsiteY12" fmla="*/ 1564665 h 1861708"/>
              <a:gd name="connsiteX13" fmla="*/ 10758 w 9144000"/>
              <a:gd name="connsiteY13" fmla="*/ 521173 h 1861708"/>
              <a:gd name="connsiteX0" fmla="*/ 10758 w 9144000"/>
              <a:gd name="connsiteY0" fmla="*/ 521173 h 1861708"/>
              <a:gd name="connsiteX1" fmla="*/ 3126512 w 9144000"/>
              <a:gd name="connsiteY1" fmla="*/ 557229 h 1861708"/>
              <a:gd name="connsiteX2" fmla="*/ 4656221 w 9144000"/>
              <a:gd name="connsiteY2" fmla="*/ 144424 h 1861708"/>
              <a:gd name="connsiteX3" fmla="*/ 7964905 w 9144000"/>
              <a:gd name="connsiteY3" fmla="*/ 84331 h 1861708"/>
              <a:gd name="connsiteX4" fmla="*/ 9144000 w 9144000"/>
              <a:gd name="connsiteY4" fmla="*/ 0 h 1861708"/>
              <a:gd name="connsiteX5" fmla="*/ 9144000 w 9144000"/>
              <a:gd name="connsiteY5" fmla="*/ 1575422 h 1861708"/>
              <a:gd name="connsiteX6" fmla="*/ 6603212 w 9144000"/>
              <a:gd name="connsiteY6" fmla="*/ 1717714 h 1861708"/>
              <a:gd name="connsiteX7" fmla="*/ 4360385 w 9144000"/>
              <a:gd name="connsiteY7" fmla="*/ 1619713 h 1861708"/>
              <a:gd name="connsiteX8" fmla="*/ 3646842 w 9144000"/>
              <a:gd name="connsiteY8" fmla="*/ 1682999 h 1861708"/>
              <a:gd name="connsiteX9" fmla="*/ 3550024 w 9144000"/>
              <a:gd name="connsiteY9" fmla="*/ 1704514 h 1861708"/>
              <a:gd name="connsiteX10" fmla="*/ 3474720 w 9144000"/>
              <a:gd name="connsiteY10" fmla="*/ 1715272 h 1861708"/>
              <a:gd name="connsiteX11" fmla="*/ 1882588 w 9144000"/>
              <a:gd name="connsiteY11" fmla="*/ 1607695 h 1861708"/>
              <a:gd name="connsiteX12" fmla="*/ 0 w 9144000"/>
              <a:gd name="connsiteY12" fmla="*/ 1564665 h 1861708"/>
              <a:gd name="connsiteX13" fmla="*/ 10758 w 9144000"/>
              <a:gd name="connsiteY13" fmla="*/ 521173 h 1861708"/>
              <a:gd name="connsiteX0" fmla="*/ 10758 w 9144000"/>
              <a:gd name="connsiteY0" fmla="*/ 617906 h 1958441"/>
              <a:gd name="connsiteX1" fmla="*/ 3126512 w 9144000"/>
              <a:gd name="connsiteY1" fmla="*/ 653962 h 1958441"/>
              <a:gd name="connsiteX2" fmla="*/ 4656221 w 9144000"/>
              <a:gd name="connsiteY2" fmla="*/ 241157 h 1958441"/>
              <a:gd name="connsiteX3" fmla="*/ 8001000 w 9144000"/>
              <a:gd name="connsiteY3" fmla="*/ 0 h 1958441"/>
              <a:gd name="connsiteX4" fmla="*/ 9144000 w 9144000"/>
              <a:gd name="connsiteY4" fmla="*/ 96733 h 1958441"/>
              <a:gd name="connsiteX5" fmla="*/ 9144000 w 9144000"/>
              <a:gd name="connsiteY5" fmla="*/ 1672155 h 1958441"/>
              <a:gd name="connsiteX6" fmla="*/ 6603212 w 9144000"/>
              <a:gd name="connsiteY6" fmla="*/ 1814447 h 1958441"/>
              <a:gd name="connsiteX7" fmla="*/ 4360385 w 9144000"/>
              <a:gd name="connsiteY7" fmla="*/ 1716446 h 1958441"/>
              <a:gd name="connsiteX8" fmla="*/ 3646842 w 9144000"/>
              <a:gd name="connsiteY8" fmla="*/ 1779732 h 1958441"/>
              <a:gd name="connsiteX9" fmla="*/ 3550024 w 9144000"/>
              <a:gd name="connsiteY9" fmla="*/ 1801247 h 1958441"/>
              <a:gd name="connsiteX10" fmla="*/ 3474720 w 9144000"/>
              <a:gd name="connsiteY10" fmla="*/ 1812005 h 1958441"/>
              <a:gd name="connsiteX11" fmla="*/ 1882588 w 9144000"/>
              <a:gd name="connsiteY11" fmla="*/ 1704428 h 1958441"/>
              <a:gd name="connsiteX12" fmla="*/ 0 w 9144000"/>
              <a:gd name="connsiteY12" fmla="*/ 1661398 h 1958441"/>
              <a:gd name="connsiteX13" fmla="*/ 10758 w 9144000"/>
              <a:gd name="connsiteY13" fmla="*/ 617906 h 1958441"/>
              <a:gd name="connsiteX0" fmla="*/ 10758 w 9144000"/>
              <a:gd name="connsiteY0" fmla="*/ 617906 h 1958441"/>
              <a:gd name="connsiteX1" fmla="*/ 2590800 w 9144000"/>
              <a:gd name="connsiteY1" fmla="*/ 608940 h 1958441"/>
              <a:gd name="connsiteX2" fmla="*/ 4656221 w 9144000"/>
              <a:gd name="connsiteY2" fmla="*/ 241157 h 1958441"/>
              <a:gd name="connsiteX3" fmla="*/ 8001000 w 9144000"/>
              <a:gd name="connsiteY3" fmla="*/ 0 h 1958441"/>
              <a:gd name="connsiteX4" fmla="*/ 9144000 w 9144000"/>
              <a:gd name="connsiteY4" fmla="*/ 96733 h 1958441"/>
              <a:gd name="connsiteX5" fmla="*/ 9144000 w 9144000"/>
              <a:gd name="connsiteY5" fmla="*/ 1672155 h 1958441"/>
              <a:gd name="connsiteX6" fmla="*/ 6603212 w 9144000"/>
              <a:gd name="connsiteY6" fmla="*/ 1814447 h 1958441"/>
              <a:gd name="connsiteX7" fmla="*/ 4360385 w 9144000"/>
              <a:gd name="connsiteY7" fmla="*/ 1716446 h 1958441"/>
              <a:gd name="connsiteX8" fmla="*/ 3646842 w 9144000"/>
              <a:gd name="connsiteY8" fmla="*/ 1779732 h 1958441"/>
              <a:gd name="connsiteX9" fmla="*/ 3550024 w 9144000"/>
              <a:gd name="connsiteY9" fmla="*/ 1801247 h 1958441"/>
              <a:gd name="connsiteX10" fmla="*/ 3474720 w 9144000"/>
              <a:gd name="connsiteY10" fmla="*/ 1812005 h 1958441"/>
              <a:gd name="connsiteX11" fmla="*/ 1882588 w 9144000"/>
              <a:gd name="connsiteY11" fmla="*/ 1704428 h 1958441"/>
              <a:gd name="connsiteX12" fmla="*/ 0 w 9144000"/>
              <a:gd name="connsiteY12" fmla="*/ 1661398 h 1958441"/>
              <a:gd name="connsiteX13" fmla="*/ 10758 w 9144000"/>
              <a:gd name="connsiteY13" fmla="*/ 617906 h 1958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144000" h="1958441">
                <a:moveTo>
                  <a:pt x="10758" y="617906"/>
                </a:moveTo>
                <a:cubicBezTo>
                  <a:pt x="531843" y="450000"/>
                  <a:pt x="1816556" y="671731"/>
                  <a:pt x="2590800" y="608940"/>
                </a:cubicBezTo>
                <a:cubicBezTo>
                  <a:pt x="3365044" y="546149"/>
                  <a:pt x="3849822" y="319973"/>
                  <a:pt x="4656221" y="241157"/>
                </a:cubicBezTo>
                <a:lnTo>
                  <a:pt x="8001000" y="0"/>
                </a:lnTo>
                <a:lnTo>
                  <a:pt x="9144000" y="96733"/>
                </a:lnTo>
                <a:lnTo>
                  <a:pt x="9144000" y="1672155"/>
                </a:lnTo>
                <a:cubicBezTo>
                  <a:pt x="8720535" y="1958441"/>
                  <a:pt x="7400481" y="1807065"/>
                  <a:pt x="6603212" y="1814447"/>
                </a:cubicBezTo>
                <a:lnTo>
                  <a:pt x="4360385" y="1716446"/>
                </a:lnTo>
                <a:cubicBezTo>
                  <a:pt x="4303011" y="1741547"/>
                  <a:pt x="3705765" y="1758520"/>
                  <a:pt x="3646842" y="1779732"/>
                </a:cubicBezTo>
                <a:cubicBezTo>
                  <a:pt x="3615736" y="1790930"/>
                  <a:pt x="3582518" y="1795154"/>
                  <a:pt x="3550024" y="1801247"/>
                </a:cubicBezTo>
                <a:cubicBezTo>
                  <a:pt x="3525102" y="1805920"/>
                  <a:pt x="3474720" y="1812005"/>
                  <a:pt x="3474720" y="1812005"/>
                </a:cubicBezTo>
                <a:lnTo>
                  <a:pt x="1882588" y="1704428"/>
                </a:lnTo>
                <a:lnTo>
                  <a:pt x="0" y="1661398"/>
                </a:lnTo>
                <a:lnTo>
                  <a:pt x="10758" y="617906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  <a:alpha val="44000"/>
                </a:schemeClr>
              </a:gs>
              <a:gs pos="50000">
                <a:schemeClr val="bg1">
                  <a:lumMod val="50000"/>
                </a:schemeClr>
              </a:gs>
              <a:gs pos="100000">
                <a:schemeClr val="bg1">
                  <a:lumMod val="85000"/>
                  <a:alpha val="49000"/>
                </a:schemeClr>
              </a:gs>
            </a:gsLst>
            <a:lin ang="5400000" scaled="0"/>
          </a:gra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12293" name="Freeform 7"/>
          <p:cNvSpPr>
            <a:spLocks/>
          </p:cNvSpPr>
          <p:nvPr/>
        </p:nvSpPr>
        <p:spPr bwMode="auto">
          <a:xfrm>
            <a:off x="1066800" y="1676400"/>
            <a:ext cx="920750" cy="4692650"/>
          </a:xfrm>
          <a:custGeom>
            <a:avLst/>
            <a:gdLst>
              <a:gd name="T0" fmla="*/ 0 w 919775"/>
              <a:gd name="T1" fmla="*/ 0 h 4367605"/>
              <a:gd name="T2" fmla="*/ 32307 w 919775"/>
              <a:gd name="T3" fmla="*/ 173362 h 4367605"/>
              <a:gd name="T4" fmla="*/ 86152 w 919775"/>
              <a:gd name="T5" fmla="*/ 173362 h 4367605"/>
              <a:gd name="T6" fmla="*/ 96921 w 919775"/>
              <a:gd name="T7" fmla="*/ 335166 h 4367605"/>
              <a:gd name="T8" fmla="*/ 86152 w 919775"/>
              <a:gd name="T9" fmla="*/ 473856 h 4367605"/>
              <a:gd name="T10" fmla="*/ 53845 w 919775"/>
              <a:gd name="T11" fmla="*/ 670332 h 4367605"/>
              <a:gd name="T12" fmla="*/ 107690 w 919775"/>
              <a:gd name="T13" fmla="*/ 924596 h 4367605"/>
              <a:gd name="T14" fmla="*/ 129228 w 919775"/>
              <a:gd name="T15" fmla="*/ 982383 h 4367605"/>
              <a:gd name="T16" fmla="*/ 129228 w 919775"/>
              <a:gd name="T17" fmla="*/ 982383 h 4367605"/>
              <a:gd name="T18" fmla="*/ 107690 w 919775"/>
              <a:gd name="T19" fmla="*/ 1086400 h 4367605"/>
              <a:gd name="T20" fmla="*/ 129228 w 919775"/>
              <a:gd name="T21" fmla="*/ 1178859 h 4367605"/>
              <a:gd name="T22" fmla="*/ 129228 w 919775"/>
              <a:gd name="T23" fmla="*/ 1178859 h 4367605"/>
              <a:gd name="T24" fmla="*/ 86152 w 919775"/>
              <a:gd name="T25" fmla="*/ 1317549 h 4367605"/>
              <a:gd name="T26" fmla="*/ 129228 w 919775"/>
              <a:gd name="T27" fmla="*/ 1444681 h 4367605"/>
              <a:gd name="T28" fmla="*/ 129228 w 919775"/>
              <a:gd name="T29" fmla="*/ 1444681 h 4367605"/>
              <a:gd name="T30" fmla="*/ 183074 w 919775"/>
              <a:gd name="T31" fmla="*/ 1537140 h 4367605"/>
              <a:gd name="T32" fmla="*/ 183074 w 919775"/>
              <a:gd name="T33" fmla="*/ 1652715 h 4367605"/>
              <a:gd name="T34" fmla="*/ 269226 w 919775"/>
              <a:gd name="T35" fmla="*/ 1652715 h 4367605"/>
              <a:gd name="T36" fmla="*/ 226149 w 919775"/>
              <a:gd name="T37" fmla="*/ 1698944 h 4367605"/>
              <a:gd name="T38" fmla="*/ 236919 w 919775"/>
              <a:gd name="T39" fmla="*/ 1733616 h 4367605"/>
              <a:gd name="T40" fmla="*/ 247688 w 919775"/>
              <a:gd name="T41" fmla="*/ 1837634 h 4367605"/>
              <a:gd name="T42" fmla="*/ 236919 w 919775"/>
              <a:gd name="T43" fmla="*/ 1872306 h 4367605"/>
              <a:gd name="T44" fmla="*/ 236919 w 919775"/>
              <a:gd name="T45" fmla="*/ 1872306 h 4367605"/>
              <a:gd name="T46" fmla="*/ 247688 w 919775"/>
              <a:gd name="T47" fmla="*/ 1964765 h 4367605"/>
              <a:gd name="T48" fmla="*/ 236919 w 919775"/>
              <a:gd name="T49" fmla="*/ 2010996 h 4367605"/>
              <a:gd name="T50" fmla="*/ 183074 w 919775"/>
              <a:gd name="T51" fmla="*/ 2103455 h 4367605"/>
              <a:gd name="T52" fmla="*/ 96921 w 919775"/>
              <a:gd name="T53" fmla="*/ 2207472 h 4367605"/>
              <a:gd name="T54" fmla="*/ 86152 w 919775"/>
              <a:gd name="T55" fmla="*/ 2323045 h 4367605"/>
              <a:gd name="T56" fmla="*/ 75383 w 919775"/>
              <a:gd name="T57" fmla="*/ 2403948 h 4367605"/>
              <a:gd name="T58" fmla="*/ 86152 w 919775"/>
              <a:gd name="T59" fmla="*/ 2484851 h 4367605"/>
              <a:gd name="T60" fmla="*/ 96921 w 919775"/>
              <a:gd name="T61" fmla="*/ 2600424 h 4367605"/>
              <a:gd name="T62" fmla="*/ 96921 w 919775"/>
              <a:gd name="T63" fmla="*/ 2600424 h 4367605"/>
              <a:gd name="T64" fmla="*/ 96921 w 919775"/>
              <a:gd name="T65" fmla="*/ 2785343 h 4367605"/>
              <a:gd name="T66" fmla="*/ 150767 w 919775"/>
              <a:gd name="T67" fmla="*/ 2877803 h 4367605"/>
              <a:gd name="T68" fmla="*/ 150767 w 919775"/>
              <a:gd name="T69" fmla="*/ 3028051 h 4367605"/>
              <a:gd name="T70" fmla="*/ 183074 w 919775"/>
              <a:gd name="T71" fmla="*/ 3085838 h 4367605"/>
              <a:gd name="T72" fmla="*/ 183074 w 919775"/>
              <a:gd name="T73" fmla="*/ 3085838 h 4367605"/>
              <a:gd name="T74" fmla="*/ 226149 w 919775"/>
              <a:gd name="T75" fmla="*/ 3212969 h 4367605"/>
              <a:gd name="T76" fmla="*/ 333840 w 919775"/>
              <a:gd name="T77" fmla="*/ 3559693 h 4367605"/>
              <a:gd name="T78" fmla="*/ 549221 w 919775"/>
              <a:gd name="T79" fmla="*/ 3675267 h 4367605"/>
              <a:gd name="T80" fmla="*/ 699987 w 919775"/>
              <a:gd name="T81" fmla="*/ 3790841 h 4367605"/>
              <a:gd name="T82" fmla="*/ 818446 w 919775"/>
              <a:gd name="T83" fmla="*/ 3871744 h 4367605"/>
              <a:gd name="T84" fmla="*/ 732293 w 919775"/>
              <a:gd name="T85" fmla="*/ 3964202 h 4367605"/>
              <a:gd name="T86" fmla="*/ 883060 w 919775"/>
              <a:gd name="T87" fmla="*/ 4068220 h 4367605"/>
              <a:gd name="T88" fmla="*/ 786138 w 919775"/>
              <a:gd name="T89" fmla="*/ 4160678 h 4367605"/>
              <a:gd name="T90" fmla="*/ 893828 w 919775"/>
              <a:gd name="T91" fmla="*/ 4195352 h 4367605"/>
              <a:gd name="T92" fmla="*/ 850752 w 919775"/>
              <a:gd name="T93" fmla="*/ 4299368 h 4367605"/>
              <a:gd name="T94" fmla="*/ 839983 w 919775"/>
              <a:gd name="T95" fmla="*/ 4449615 h 4367605"/>
              <a:gd name="T96" fmla="*/ 473838 w 919775"/>
              <a:gd name="T97" fmla="*/ 4692322 h 436760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919775"/>
              <a:gd name="T148" fmla="*/ 0 h 4367605"/>
              <a:gd name="T149" fmla="*/ 919775 w 919775"/>
              <a:gd name="T150" fmla="*/ 4367605 h 4367605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919775" h="4367605">
                <a:moveTo>
                  <a:pt x="0" y="0"/>
                </a:moveTo>
                <a:lnTo>
                  <a:pt x="32273" y="161365"/>
                </a:lnTo>
                <a:lnTo>
                  <a:pt x="86061" y="161365"/>
                </a:lnTo>
                <a:lnTo>
                  <a:pt x="96818" y="311972"/>
                </a:lnTo>
                <a:lnTo>
                  <a:pt x="86061" y="441064"/>
                </a:lnTo>
                <a:lnTo>
                  <a:pt x="53788" y="623944"/>
                </a:lnTo>
                <a:lnTo>
                  <a:pt x="107576" y="860612"/>
                </a:lnTo>
                <a:lnTo>
                  <a:pt x="129091" y="914400"/>
                </a:lnTo>
                <a:lnTo>
                  <a:pt x="107576" y="1011219"/>
                </a:lnTo>
                <a:lnTo>
                  <a:pt x="129091" y="1097280"/>
                </a:lnTo>
                <a:lnTo>
                  <a:pt x="86061" y="1226372"/>
                </a:lnTo>
                <a:lnTo>
                  <a:pt x="129091" y="1344706"/>
                </a:lnTo>
                <a:lnTo>
                  <a:pt x="182880" y="1430767"/>
                </a:lnTo>
                <a:lnTo>
                  <a:pt x="182880" y="1538344"/>
                </a:lnTo>
                <a:lnTo>
                  <a:pt x="268941" y="1538344"/>
                </a:lnTo>
                <a:lnTo>
                  <a:pt x="225910" y="1581374"/>
                </a:lnTo>
                <a:lnTo>
                  <a:pt x="236668" y="1613647"/>
                </a:lnTo>
                <a:lnTo>
                  <a:pt x="247426" y="1710466"/>
                </a:lnTo>
                <a:lnTo>
                  <a:pt x="236668" y="1742739"/>
                </a:lnTo>
                <a:lnTo>
                  <a:pt x="247426" y="1828800"/>
                </a:lnTo>
                <a:lnTo>
                  <a:pt x="236668" y="1871831"/>
                </a:lnTo>
                <a:lnTo>
                  <a:pt x="182880" y="1957892"/>
                </a:lnTo>
                <a:lnTo>
                  <a:pt x="96818" y="2054711"/>
                </a:lnTo>
                <a:lnTo>
                  <a:pt x="86061" y="2162287"/>
                </a:lnTo>
                <a:lnTo>
                  <a:pt x="75303" y="2237591"/>
                </a:lnTo>
                <a:lnTo>
                  <a:pt x="86061" y="2312894"/>
                </a:lnTo>
                <a:lnTo>
                  <a:pt x="96818" y="2420471"/>
                </a:lnTo>
                <a:lnTo>
                  <a:pt x="96818" y="2592593"/>
                </a:lnTo>
                <a:lnTo>
                  <a:pt x="150607" y="2678654"/>
                </a:lnTo>
                <a:lnTo>
                  <a:pt x="150607" y="2818504"/>
                </a:lnTo>
                <a:lnTo>
                  <a:pt x="182880" y="2872292"/>
                </a:lnTo>
                <a:lnTo>
                  <a:pt x="225910" y="2990626"/>
                </a:lnTo>
                <a:lnTo>
                  <a:pt x="333486" y="3313356"/>
                </a:lnTo>
                <a:lnTo>
                  <a:pt x="548639" y="3420932"/>
                </a:lnTo>
                <a:lnTo>
                  <a:pt x="699246" y="3528509"/>
                </a:lnTo>
                <a:lnTo>
                  <a:pt x="817579" y="3603812"/>
                </a:lnTo>
                <a:lnTo>
                  <a:pt x="731518" y="3689873"/>
                </a:lnTo>
                <a:lnTo>
                  <a:pt x="882125" y="3786692"/>
                </a:lnTo>
                <a:lnTo>
                  <a:pt x="785306" y="3872753"/>
                </a:lnTo>
                <a:lnTo>
                  <a:pt x="892882" y="3905026"/>
                </a:lnTo>
                <a:cubicBezTo>
                  <a:pt x="910811" y="3926541"/>
                  <a:pt x="919775" y="3924749"/>
                  <a:pt x="849851" y="4001845"/>
                </a:cubicBezTo>
                <a:cubicBezTo>
                  <a:pt x="828336" y="4039497"/>
                  <a:pt x="901846" y="4080734"/>
                  <a:pt x="839094" y="4141694"/>
                </a:cubicBezTo>
                <a:cubicBezTo>
                  <a:pt x="421339" y="4256442"/>
                  <a:pt x="521745" y="4328160"/>
                  <a:pt x="473336" y="4367605"/>
                </a:cubicBez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294" name="Freeform 9"/>
          <p:cNvSpPr>
            <a:spLocks/>
          </p:cNvSpPr>
          <p:nvPr/>
        </p:nvSpPr>
        <p:spPr bwMode="auto">
          <a:xfrm>
            <a:off x="1752600" y="1676400"/>
            <a:ext cx="1000125" cy="4691063"/>
          </a:xfrm>
          <a:custGeom>
            <a:avLst/>
            <a:gdLst>
              <a:gd name="T0" fmla="*/ 0 w 1000461"/>
              <a:gd name="T1" fmla="*/ 0 h 4367604"/>
              <a:gd name="T2" fmla="*/ 1000461 w 1000461"/>
              <a:gd name="T3" fmla="*/ 4367604 h 4367604"/>
            </a:gdLst>
            <a:ahLst/>
            <a:cxnLst>
              <a:cxn ang="0">
                <a:pos x="0" y="0"/>
              </a:cxn>
              <a:cxn ang="0">
                <a:pos x="10758" y="1183341"/>
              </a:cxn>
              <a:cxn ang="0">
                <a:pos x="53788" y="1387736"/>
              </a:cxn>
              <a:cxn ang="0">
                <a:pos x="32273" y="1441524"/>
              </a:cxn>
              <a:cxn ang="0">
                <a:pos x="75304" y="1538343"/>
              </a:cxn>
              <a:cxn ang="0">
                <a:pos x="75304" y="1656677"/>
              </a:cxn>
              <a:cxn ang="0">
                <a:pos x="548640" y="1678193"/>
              </a:cxn>
              <a:cxn ang="0">
                <a:pos x="710005" y="1710465"/>
              </a:cxn>
              <a:cxn ang="0">
                <a:pos x="1000461" y="1710465"/>
              </a:cxn>
              <a:cxn ang="0">
                <a:pos x="957431" y="1742738"/>
              </a:cxn>
              <a:cxn ang="0">
                <a:pos x="634701" y="1764254"/>
              </a:cxn>
              <a:cxn ang="0">
                <a:pos x="1000461" y="1764254"/>
              </a:cxn>
              <a:cxn ang="0">
                <a:pos x="1000461" y="1850315"/>
              </a:cxn>
              <a:cxn ang="0">
                <a:pos x="914400" y="1861073"/>
              </a:cxn>
              <a:cxn ang="0">
                <a:pos x="989704" y="1882588"/>
              </a:cxn>
              <a:cxn ang="0">
                <a:pos x="989704" y="2291378"/>
              </a:cxn>
              <a:cxn ang="0">
                <a:pos x="677732" y="2291378"/>
              </a:cxn>
              <a:cxn ang="0">
                <a:pos x="763793" y="2334409"/>
              </a:cxn>
              <a:cxn ang="0">
                <a:pos x="591671" y="2366682"/>
              </a:cxn>
              <a:cxn ang="0">
                <a:pos x="494852" y="2388197"/>
              </a:cxn>
              <a:cxn ang="0">
                <a:pos x="387275" y="2388197"/>
              </a:cxn>
              <a:cxn ang="0">
                <a:pos x="462579" y="2409713"/>
              </a:cxn>
              <a:cxn ang="0">
                <a:pos x="473336" y="2452743"/>
              </a:cxn>
              <a:cxn ang="0">
                <a:pos x="527125" y="2485016"/>
              </a:cxn>
              <a:cxn ang="0">
                <a:pos x="225911" y="2485016"/>
              </a:cxn>
              <a:cxn ang="0">
                <a:pos x="279699" y="2538804"/>
              </a:cxn>
              <a:cxn ang="0">
                <a:pos x="193638" y="2549562"/>
              </a:cxn>
              <a:cxn ang="0">
                <a:pos x="215153" y="2614108"/>
              </a:cxn>
              <a:cxn ang="0">
                <a:pos x="236668" y="2657138"/>
              </a:cxn>
              <a:cxn ang="0">
                <a:pos x="387275" y="2667896"/>
              </a:cxn>
              <a:cxn ang="0">
                <a:pos x="451821" y="2678654"/>
              </a:cxn>
              <a:cxn ang="0">
                <a:pos x="139849" y="2700169"/>
              </a:cxn>
              <a:cxn ang="0">
                <a:pos x="172122" y="2786230"/>
              </a:cxn>
              <a:cxn ang="0">
                <a:pos x="107576" y="2818503"/>
              </a:cxn>
              <a:cxn ang="0">
                <a:pos x="279699" y="2861534"/>
              </a:cxn>
              <a:cxn ang="0">
                <a:pos x="107576" y="2904564"/>
              </a:cxn>
              <a:cxn ang="0">
                <a:pos x="129092" y="2969110"/>
              </a:cxn>
              <a:cxn ang="0">
                <a:pos x="129092" y="3022898"/>
              </a:cxn>
              <a:cxn ang="0">
                <a:pos x="150607" y="3033656"/>
              </a:cxn>
              <a:cxn ang="0">
                <a:pos x="161365" y="3087444"/>
              </a:cxn>
              <a:cxn ang="0">
                <a:pos x="150607" y="3130475"/>
              </a:cxn>
              <a:cxn ang="0">
                <a:pos x="204395" y="3130475"/>
              </a:cxn>
              <a:cxn ang="0">
                <a:pos x="118334" y="3216536"/>
              </a:cxn>
              <a:cxn ang="0">
                <a:pos x="247426" y="3270324"/>
              </a:cxn>
              <a:cxn ang="0">
                <a:pos x="118334" y="3302597"/>
              </a:cxn>
              <a:cxn ang="0">
                <a:pos x="247426" y="3377901"/>
              </a:cxn>
              <a:cxn ang="0">
                <a:pos x="118334" y="3410174"/>
              </a:cxn>
              <a:cxn ang="0">
                <a:pos x="161365" y="3485477"/>
              </a:cxn>
              <a:cxn ang="0">
                <a:pos x="107576" y="3517750"/>
              </a:cxn>
              <a:cxn ang="0">
                <a:pos x="53788" y="3603811"/>
              </a:cxn>
              <a:cxn ang="0">
                <a:pos x="182880" y="3636084"/>
              </a:cxn>
              <a:cxn ang="0">
                <a:pos x="451821" y="3657600"/>
              </a:cxn>
              <a:cxn ang="0">
                <a:pos x="634701" y="3689873"/>
              </a:cxn>
              <a:cxn ang="0">
                <a:pos x="398033" y="3722145"/>
              </a:cxn>
              <a:cxn ang="0">
                <a:pos x="161365" y="3722145"/>
              </a:cxn>
              <a:cxn ang="0">
                <a:pos x="215153" y="3754418"/>
              </a:cxn>
              <a:cxn ang="0">
                <a:pos x="139849" y="3808207"/>
              </a:cxn>
              <a:cxn ang="0">
                <a:pos x="118334" y="3905025"/>
              </a:cxn>
              <a:cxn ang="0">
                <a:pos x="129092" y="3958814"/>
              </a:cxn>
              <a:cxn ang="0">
                <a:pos x="139849" y="4055633"/>
              </a:cxn>
              <a:cxn ang="0">
                <a:pos x="107576" y="4238513"/>
              </a:cxn>
              <a:cxn ang="0">
                <a:pos x="86061" y="4367604"/>
              </a:cxn>
            </a:cxnLst>
            <a:rect l="T0" t="T1" r="T2" b="T3"/>
            <a:pathLst>
              <a:path w="1000461" h="4367604">
                <a:moveTo>
                  <a:pt x="0" y="0"/>
                </a:moveTo>
                <a:lnTo>
                  <a:pt x="10758" y="1183341"/>
                </a:lnTo>
                <a:lnTo>
                  <a:pt x="53788" y="1387736"/>
                </a:lnTo>
                <a:lnTo>
                  <a:pt x="32273" y="1441524"/>
                </a:lnTo>
                <a:lnTo>
                  <a:pt x="75304" y="1538343"/>
                </a:lnTo>
                <a:lnTo>
                  <a:pt x="75304" y="1656677"/>
                </a:lnTo>
                <a:lnTo>
                  <a:pt x="548640" y="1678193"/>
                </a:lnTo>
                <a:lnTo>
                  <a:pt x="710005" y="1710465"/>
                </a:lnTo>
                <a:lnTo>
                  <a:pt x="1000461" y="1710465"/>
                </a:lnTo>
                <a:lnTo>
                  <a:pt x="957431" y="1742738"/>
                </a:lnTo>
                <a:lnTo>
                  <a:pt x="634701" y="1764254"/>
                </a:lnTo>
                <a:lnTo>
                  <a:pt x="1000461" y="1764254"/>
                </a:lnTo>
                <a:lnTo>
                  <a:pt x="1000461" y="1850315"/>
                </a:lnTo>
                <a:lnTo>
                  <a:pt x="914400" y="1861073"/>
                </a:lnTo>
                <a:lnTo>
                  <a:pt x="989704" y="1882588"/>
                </a:lnTo>
                <a:lnTo>
                  <a:pt x="989704" y="2291378"/>
                </a:lnTo>
                <a:lnTo>
                  <a:pt x="677732" y="2291378"/>
                </a:lnTo>
                <a:lnTo>
                  <a:pt x="763793" y="2334409"/>
                </a:lnTo>
                <a:lnTo>
                  <a:pt x="591671" y="2366682"/>
                </a:lnTo>
                <a:lnTo>
                  <a:pt x="494852" y="2388197"/>
                </a:lnTo>
                <a:lnTo>
                  <a:pt x="387275" y="2388197"/>
                </a:lnTo>
                <a:lnTo>
                  <a:pt x="462579" y="2409713"/>
                </a:lnTo>
                <a:lnTo>
                  <a:pt x="473336" y="2452743"/>
                </a:lnTo>
                <a:lnTo>
                  <a:pt x="527125" y="2485016"/>
                </a:lnTo>
                <a:lnTo>
                  <a:pt x="225911" y="2485016"/>
                </a:lnTo>
                <a:lnTo>
                  <a:pt x="279699" y="2538804"/>
                </a:lnTo>
                <a:lnTo>
                  <a:pt x="193638" y="2549562"/>
                </a:lnTo>
                <a:lnTo>
                  <a:pt x="215153" y="2614108"/>
                </a:lnTo>
                <a:lnTo>
                  <a:pt x="236668" y="2657138"/>
                </a:lnTo>
                <a:lnTo>
                  <a:pt x="387275" y="2667896"/>
                </a:lnTo>
                <a:lnTo>
                  <a:pt x="451821" y="2678654"/>
                </a:lnTo>
                <a:lnTo>
                  <a:pt x="139849" y="2700169"/>
                </a:lnTo>
                <a:lnTo>
                  <a:pt x="172122" y="2786230"/>
                </a:lnTo>
                <a:lnTo>
                  <a:pt x="107576" y="2818503"/>
                </a:lnTo>
                <a:lnTo>
                  <a:pt x="279699" y="2861534"/>
                </a:lnTo>
                <a:lnTo>
                  <a:pt x="107576" y="2904564"/>
                </a:lnTo>
                <a:lnTo>
                  <a:pt x="129092" y="2969110"/>
                </a:lnTo>
                <a:lnTo>
                  <a:pt x="129092" y="3022898"/>
                </a:lnTo>
                <a:lnTo>
                  <a:pt x="150607" y="3033656"/>
                </a:lnTo>
                <a:lnTo>
                  <a:pt x="161365" y="3087444"/>
                </a:lnTo>
                <a:lnTo>
                  <a:pt x="150607" y="3130475"/>
                </a:lnTo>
                <a:lnTo>
                  <a:pt x="204395" y="3130475"/>
                </a:lnTo>
                <a:lnTo>
                  <a:pt x="118334" y="3216536"/>
                </a:lnTo>
                <a:lnTo>
                  <a:pt x="247426" y="3270324"/>
                </a:lnTo>
                <a:lnTo>
                  <a:pt x="118334" y="3302597"/>
                </a:lnTo>
                <a:lnTo>
                  <a:pt x="247426" y="3377901"/>
                </a:lnTo>
                <a:lnTo>
                  <a:pt x="118334" y="3410174"/>
                </a:lnTo>
                <a:lnTo>
                  <a:pt x="161365" y="3485477"/>
                </a:lnTo>
                <a:lnTo>
                  <a:pt x="107576" y="3517750"/>
                </a:lnTo>
                <a:lnTo>
                  <a:pt x="53788" y="3603811"/>
                </a:lnTo>
                <a:lnTo>
                  <a:pt x="182880" y="3636084"/>
                </a:lnTo>
                <a:lnTo>
                  <a:pt x="451821" y="3657600"/>
                </a:lnTo>
                <a:lnTo>
                  <a:pt x="634701" y="3689873"/>
                </a:lnTo>
                <a:lnTo>
                  <a:pt x="398033" y="3722145"/>
                </a:lnTo>
                <a:lnTo>
                  <a:pt x="161365" y="3722145"/>
                </a:lnTo>
                <a:lnTo>
                  <a:pt x="215153" y="3754418"/>
                </a:lnTo>
                <a:lnTo>
                  <a:pt x="139849" y="3808207"/>
                </a:lnTo>
                <a:lnTo>
                  <a:pt x="118334" y="3905025"/>
                </a:lnTo>
                <a:lnTo>
                  <a:pt x="129092" y="3958814"/>
                </a:lnTo>
                <a:lnTo>
                  <a:pt x="139849" y="4055633"/>
                </a:lnTo>
                <a:lnTo>
                  <a:pt x="107576" y="4238513"/>
                </a:lnTo>
                <a:lnTo>
                  <a:pt x="86061" y="4367604"/>
                </a:lnTo>
              </a:path>
            </a:pathLst>
          </a:custGeom>
          <a:noFill/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295" name="Freeform 13"/>
          <p:cNvSpPr>
            <a:spLocks/>
          </p:cNvSpPr>
          <p:nvPr/>
        </p:nvSpPr>
        <p:spPr bwMode="auto">
          <a:xfrm>
            <a:off x="2895600" y="1676400"/>
            <a:ext cx="1033463" cy="4692650"/>
          </a:xfrm>
          <a:custGeom>
            <a:avLst/>
            <a:gdLst>
              <a:gd name="T0" fmla="*/ 0 w 1032734"/>
              <a:gd name="T1" fmla="*/ 0 h 4281543"/>
              <a:gd name="T2" fmla="*/ 1032734 w 1032734"/>
              <a:gd name="T3" fmla="*/ 4281543 h 4281543"/>
            </a:gdLst>
            <a:ahLst/>
            <a:cxnLst>
              <a:cxn ang="0">
                <a:pos x="0" y="1011219"/>
              </a:cxn>
              <a:cxn ang="0">
                <a:pos x="43031" y="1054249"/>
              </a:cxn>
              <a:cxn ang="0">
                <a:pos x="21516" y="1151068"/>
              </a:cxn>
              <a:cxn ang="0">
                <a:pos x="53789" y="1204856"/>
              </a:cxn>
              <a:cxn ang="0">
                <a:pos x="10758" y="1247887"/>
              </a:cxn>
              <a:cxn ang="0">
                <a:pos x="43031" y="1430767"/>
              </a:cxn>
              <a:cxn ang="0">
                <a:pos x="96819" y="1516828"/>
              </a:cxn>
              <a:cxn ang="0">
                <a:pos x="96819" y="1613647"/>
              </a:cxn>
              <a:cxn ang="0">
                <a:pos x="215153" y="1721223"/>
              </a:cxn>
              <a:cxn ang="0">
                <a:pos x="462579" y="1828800"/>
              </a:cxn>
              <a:cxn ang="0">
                <a:pos x="182880" y="1850315"/>
              </a:cxn>
              <a:cxn ang="0">
                <a:pos x="129092" y="1904103"/>
              </a:cxn>
              <a:cxn ang="0">
                <a:pos x="182880" y="1979407"/>
              </a:cxn>
              <a:cxn ang="0">
                <a:pos x="645459" y="2033195"/>
              </a:cxn>
              <a:cxn ang="0">
                <a:pos x="666974" y="2043953"/>
              </a:cxn>
              <a:cxn ang="0">
                <a:pos x="301214" y="2076226"/>
              </a:cxn>
              <a:cxn ang="0">
                <a:pos x="172123" y="2151529"/>
              </a:cxn>
              <a:cxn ang="0">
                <a:pos x="96819" y="2226833"/>
              </a:cxn>
              <a:cxn ang="0">
                <a:pos x="139850" y="2377440"/>
              </a:cxn>
              <a:cxn ang="0">
                <a:pos x="86062" y="2474259"/>
              </a:cxn>
              <a:cxn ang="0">
                <a:pos x="32273" y="2528047"/>
              </a:cxn>
              <a:cxn ang="0">
                <a:pos x="129092" y="2635623"/>
              </a:cxn>
              <a:cxn ang="0">
                <a:pos x="75304" y="2764715"/>
              </a:cxn>
              <a:cxn ang="0">
                <a:pos x="32273" y="2840019"/>
              </a:cxn>
              <a:cxn ang="0">
                <a:pos x="32273" y="2958353"/>
              </a:cxn>
              <a:cxn ang="0">
                <a:pos x="32273" y="3087445"/>
              </a:cxn>
              <a:cxn ang="0">
                <a:pos x="75304" y="3195021"/>
              </a:cxn>
              <a:cxn ang="0">
                <a:pos x="86062" y="3345628"/>
              </a:cxn>
              <a:cxn ang="0">
                <a:pos x="53789" y="3485478"/>
              </a:cxn>
              <a:cxn ang="0">
                <a:pos x="75304" y="3700631"/>
              </a:cxn>
              <a:cxn ang="0">
                <a:pos x="32273" y="3894268"/>
              </a:cxn>
              <a:cxn ang="0">
                <a:pos x="32273" y="4281543"/>
              </a:cxn>
            </a:cxnLst>
            <a:rect l="T0" t="T1" r="T2" b="T3"/>
            <a:pathLst>
              <a:path w="1032734" h="4281543">
                <a:moveTo>
                  <a:pt x="0" y="0"/>
                </a:moveTo>
                <a:lnTo>
                  <a:pt x="0" y="1011219"/>
                </a:lnTo>
                <a:lnTo>
                  <a:pt x="96819" y="1032734"/>
                </a:lnTo>
                <a:lnTo>
                  <a:pt x="43031" y="1054249"/>
                </a:lnTo>
                <a:lnTo>
                  <a:pt x="10758" y="1108038"/>
                </a:lnTo>
                <a:lnTo>
                  <a:pt x="21516" y="1151068"/>
                </a:lnTo>
                <a:lnTo>
                  <a:pt x="43031" y="1172583"/>
                </a:lnTo>
                <a:lnTo>
                  <a:pt x="53789" y="1204856"/>
                </a:lnTo>
                <a:lnTo>
                  <a:pt x="64546" y="1226372"/>
                </a:lnTo>
                <a:lnTo>
                  <a:pt x="10758" y="1247887"/>
                </a:lnTo>
                <a:lnTo>
                  <a:pt x="32273" y="1344706"/>
                </a:lnTo>
                <a:lnTo>
                  <a:pt x="43031" y="1430767"/>
                </a:lnTo>
                <a:lnTo>
                  <a:pt x="53789" y="1495313"/>
                </a:lnTo>
                <a:lnTo>
                  <a:pt x="96819" y="1516828"/>
                </a:lnTo>
                <a:lnTo>
                  <a:pt x="311972" y="1570616"/>
                </a:lnTo>
                <a:lnTo>
                  <a:pt x="96819" y="1613647"/>
                </a:lnTo>
                <a:lnTo>
                  <a:pt x="64546" y="1688951"/>
                </a:lnTo>
                <a:lnTo>
                  <a:pt x="215153" y="1721223"/>
                </a:lnTo>
                <a:lnTo>
                  <a:pt x="150607" y="1785769"/>
                </a:lnTo>
                <a:lnTo>
                  <a:pt x="462579" y="1828800"/>
                </a:lnTo>
                <a:lnTo>
                  <a:pt x="311972" y="1839558"/>
                </a:lnTo>
                <a:lnTo>
                  <a:pt x="182880" y="1850315"/>
                </a:lnTo>
                <a:lnTo>
                  <a:pt x="225911" y="1882588"/>
                </a:lnTo>
                <a:lnTo>
                  <a:pt x="129092" y="1904103"/>
                </a:lnTo>
                <a:lnTo>
                  <a:pt x="172123" y="1914861"/>
                </a:lnTo>
                <a:lnTo>
                  <a:pt x="182880" y="1979407"/>
                </a:lnTo>
                <a:lnTo>
                  <a:pt x="710005" y="2011680"/>
                </a:lnTo>
                <a:lnTo>
                  <a:pt x="645459" y="2033195"/>
                </a:lnTo>
                <a:lnTo>
                  <a:pt x="1032734" y="2033195"/>
                </a:lnTo>
                <a:lnTo>
                  <a:pt x="666974" y="2043953"/>
                </a:lnTo>
                <a:lnTo>
                  <a:pt x="430306" y="2054711"/>
                </a:lnTo>
                <a:lnTo>
                  <a:pt x="301214" y="2076226"/>
                </a:lnTo>
                <a:lnTo>
                  <a:pt x="193638" y="2108499"/>
                </a:lnTo>
                <a:lnTo>
                  <a:pt x="172123" y="2151529"/>
                </a:lnTo>
                <a:lnTo>
                  <a:pt x="129092" y="2162287"/>
                </a:lnTo>
                <a:lnTo>
                  <a:pt x="96819" y="2226833"/>
                </a:lnTo>
                <a:lnTo>
                  <a:pt x="86062" y="2323652"/>
                </a:lnTo>
                <a:lnTo>
                  <a:pt x="139850" y="2377440"/>
                </a:lnTo>
                <a:lnTo>
                  <a:pt x="75304" y="2441986"/>
                </a:lnTo>
                <a:lnTo>
                  <a:pt x="86062" y="2474259"/>
                </a:lnTo>
                <a:lnTo>
                  <a:pt x="21516" y="2485016"/>
                </a:lnTo>
                <a:lnTo>
                  <a:pt x="32273" y="2528047"/>
                </a:lnTo>
                <a:lnTo>
                  <a:pt x="32273" y="2581835"/>
                </a:lnTo>
                <a:lnTo>
                  <a:pt x="129092" y="2635623"/>
                </a:lnTo>
                <a:lnTo>
                  <a:pt x="43031" y="2657139"/>
                </a:lnTo>
                <a:lnTo>
                  <a:pt x="75304" y="2764715"/>
                </a:lnTo>
                <a:lnTo>
                  <a:pt x="43031" y="2786231"/>
                </a:lnTo>
                <a:lnTo>
                  <a:pt x="32273" y="2840019"/>
                </a:lnTo>
                <a:lnTo>
                  <a:pt x="64546" y="2958353"/>
                </a:lnTo>
                <a:lnTo>
                  <a:pt x="32273" y="2958353"/>
                </a:lnTo>
                <a:lnTo>
                  <a:pt x="75304" y="3044414"/>
                </a:lnTo>
                <a:lnTo>
                  <a:pt x="32273" y="3087445"/>
                </a:lnTo>
                <a:lnTo>
                  <a:pt x="150607" y="3087445"/>
                </a:lnTo>
                <a:lnTo>
                  <a:pt x="75304" y="3195021"/>
                </a:lnTo>
                <a:lnTo>
                  <a:pt x="86062" y="3248809"/>
                </a:lnTo>
                <a:lnTo>
                  <a:pt x="86062" y="3345628"/>
                </a:lnTo>
                <a:lnTo>
                  <a:pt x="64546" y="3431689"/>
                </a:lnTo>
                <a:lnTo>
                  <a:pt x="53789" y="3485478"/>
                </a:lnTo>
                <a:lnTo>
                  <a:pt x="21516" y="3582296"/>
                </a:lnTo>
                <a:lnTo>
                  <a:pt x="75304" y="3700631"/>
                </a:lnTo>
                <a:lnTo>
                  <a:pt x="21516" y="3786692"/>
                </a:lnTo>
                <a:lnTo>
                  <a:pt x="32273" y="3894268"/>
                </a:lnTo>
                <a:lnTo>
                  <a:pt x="43031" y="4098663"/>
                </a:lnTo>
                <a:lnTo>
                  <a:pt x="32273" y="4281543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296" name="Freeform 14"/>
          <p:cNvSpPr>
            <a:spLocks/>
          </p:cNvSpPr>
          <p:nvPr/>
        </p:nvSpPr>
        <p:spPr bwMode="auto">
          <a:xfrm>
            <a:off x="3733800" y="1676400"/>
            <a:ext cx="860425" cy="4692650"/>
          </a:xfrm>
          <a:custGeom>
            <a:avLst/>
            <a:gdLst>
              <a:gd name="T0" fmla="*/ 0 w 860611"/>
              <a:gd name="T1" fmla="*/ 0 h 4335332"/>
              <a:gd name="T2" fmla="*/ 860611 w 860611"/>
              <a:gd name="T3" fmla="*/ 4335332 h 4335332"/>
            </a:gdLst>
            <a:ahLst/>
            <a:cxnLst>
              <a:cxn ang="0">
                <a:pos x="21515" y="182880"/>
              </a:cxn>
              <a:cxn ang="0">
                <a:pos x="118334" y="387275"/>
              </a:cxn>
              <a:cxn ang="0">
                <a:pos x="10757" y="494852"/>
              </a:cxn>
              <a:cxn ang="0">
                <a:pos x="0" y="602428"/>
              </a:cxn>
              <a:cxn ang="0">
                <a:pos x="64545" y="720762"/>
              </a:cxn>
              <a:cxn ang="0">
                <a:pos x="10757" y="946673"/>
              </a:cxn>
              <a:cxn ang="0">
                <a:pos x="516367" y="1000461"/>
              </a:cxn>
              <a:cxn ang="0">
                <a:pos x="53788" y="1011219"/>
              </a:cxn>
              <a:cxn ang="0">
                <a:pos x="505609" y="1032734"/>
              </a:cxn>
              <a:cxn ang="0">
                <a:pos x="505609" y="1054249"/>
              </a:cxn>
              <a:cxn ang="0">
                <a:pos x="129091" y="1065007"/>
              </a:cxn>
              <a:cxn ang="0">
                <a:pos x="75303" y="1118795"/>
              </a:cxn>
              <a:cxn ang="0">
                <a:pos x="860611" y="1183341"/>
              </a:cxn>
              <a:cxn ang="0">
                <a:pos x="172122" y="1161826"/>
              </a:cxn>
              <a:cxn ang="0">
                <a:pos x="182880" y="1204856"/>
              </a:cxn>
              <a:cxn ang="0">
                <a:pos x="311971" y="1258645"/>
              </a:cxn>
              <a:cxn ang="0">
                <a:pos x="10757" y="1344706"/>
              </a:cxn>
              <a:cxn ang="0">
                <a:pos x="21515" y="1387736"/>
              </a:cxn>
              <a:cxn ang="0">
                <a:pos x="258183" y="1570616"/>
              </a:cxn>
              <a:cxn ang="0">
                <a:pos x="32272" y="1570616"/>
              </a:cxn>
              <a:cxn ang="0">
                <a:pos x="53788" y="1624405"/>
              </a:cxn>
              <a:cxn ang="0">
                <a:pos x="32272" y="1699708"/>
              </a:cxn>
              <a:cxn ang="0">
                <a:pos x="225910" y="1742739"/>
              </a:cxn>
              <a:cxn ang="0">
                <a:pos x="215152" y="1785769"/>
              </a:cxn>
              <a:cxn ang="0">
                <a:pos x="139849" y="1818042"/>
              </a:cxn>
              <a:cxn ang="0">
                <a:pos x="247425" y="1850315"/>
              </a:cxn>
              <a:cxn ang="0">
                <a:pos x="172122" y="1914861"/>
              </a:cxn>
              <a:cxn ang="0">
                <a:pos x="408790" y="1990165"/>
              </a:cxn>
              <a:cxn ang="0">
                <a:pos x="172122" y="2033195"/>
              </a:cxn>
              <a:cxn ang="0">
                <a:pos x="333487" y="2076226"/>
              </a:cxn>
              <a:cxn ang="0">
                <a:pos x="86061" y="2119256"/>
              </a:cxn>
              <a:cxn ang="0">
                <a:pos x="279698" y="2162287"/>
              </a:cxn>
              <a:cxn ang="0">
                <a:pos x="451821" y="2194560"/>
              </a:cxn>
              <a:cxn ang="0">
                <a:pos x="376517" y="2248348"/>
              </a:cxn>
              <a:cxn ang="0">
                <a:pos x="441063" y="2280621"/>
              </a:cxn>
              <a:cxn ang="0">
                <a:pos x="677731" y="2334409"/>
              </a:cxn>
              <a:cxn ang="0">
                <a:pos x="96818" y="2388198"/>
              </a:cxn>
              <a:cxn ang="0">
                <a:pos x="204395" y="2463501"/>
              </a:cxn>
              <a:cxn ang="0">
                <a:pos x="204395" y="2549562"/>
              </a:cxn>
              <a:cxn ang="0">
                <a:pos x="796065" y="2635623"/>
              </a:cxn>
              <a:cxn ang="0">
                <a:pos x="75303" y="2667896"/>
              </a:cxn>
              <a:cxn ang="0">
                <a:pos x="32272" y="2753958"/>
              </a:cxn>
              <a:cxn ang="0">
                <a:pos x="43030" y="2818503"/>
              </a:cxn>
              <a:cxn ang="0">
                <a:pos x="107576" y="2850776"/>
              </a:cxn>
              <a:cxn ang="0">
                <a:pos x="75303" y="2947595"/>
              </a:cxn>
              <a:cxn ang="0">
                <a:pos x="129091" y="3044414"/>
              </a:cxn>
              <a:cxn ang="0">
                <a:pos x="96818" y="3098202"/>
              </a:cxn>
              <a:cxn ang="0">
                <a:pos x="32272" y="3195021"/>
              </a:cxn>
              <a:cxn ang="0">
                <a:pos x="53788" y="3248809"/>
              </a:cxn>
              <a:cxn ang="0">
                <a:pos x="150607" y="3313355"/>
              </a:cxn>
              <a:cxn ang="0">
                <a:pos x="129091" y="3345628"/>
              </a:cxn>
              <a:cxn ang="0">
                <a:pos x="247425" y="3345628"/>
              </a:cxn>
              <a:cxn ang="0">
                <a:pos x="107576" y="3410174"/>
              </a:cxn>
              <a:cxn ang="0">
                <a:pos x="32272" y="3420932"/>
              </a:cxn>
              <a:cxn ang="0">
                <a:pos x="53788" y="3722146"/>
              </a:cxn>
              <a:cxn ang="0">
                <a:pos x="21515" y="4141694"/>
              </a:cxn>
              <a:cxn ang="0">
                <a:pos x="32272" y="4335332"/>
              </a:cxn>
            </a:cxnLst>
            <a:rect l="T0" t="T1" r="T2" b="T3"/>
            <a:pathLst>
              <a:path w="860611" h="4335332">
                <a:moveTo>
                  <a:pt x="43030" y="0"/>
                </a:moveTo>
                <a:lnTo>
                  <a:pt x="21515" y="182880"/>
                </a:lnTo>
                <a:lnTo>
                  <a:pt x="10757" y="355002"/>
                </a:lnTo>
                <a:lnTo>
                  <a:pt x="118334" y="387275"/>
                </a:lnTo>
                <a:lnTo>
                  <a:pt x="32272" y="430306"/>
                </a:lnTo>
                <a:lnTo>
                  <a:pt x="10757" y="494852"/>
                </a:lnTo>
                <a:lnTo>
                  <a:pt x="53788" y="602428"/>
                </a:lnTo>
                <a:lnTo>
                  <a:pt x="0" y="602428"/>
                </a:lnTo>
                <a:lnTo>
                  <a:pt x="64545" y="666974"/>
                </a:lnTo>
                <a:lnTo>
                  <a:pt x="64545" y="720762"/>
                </a:lnTo>
                <a:lnTo>
                  <a:pt x="86061" y="806823"/>
                </a:lnTo>
                <a:lnTo>
                  <a:pt x="10757" y="946673"/>
                </a:lnTo>
                <a:lnTo>
                  <a:pt x="860611" y="1011219"/>
                </a:lnTo>
                <a:lnTo>
                  <a:pt x="516367" y="1000461"/>
                </a:lnTo>
                <a:lnTo>
                  <a:pt x="215152" y="1011219"/>
                </a:lnTo>
                <a:lnTo>
                  <a:pt x="53788" y="1011219"/>
                </a:lnTo>
                <a:lnTo>
                  <a:pt x="129091" y="1032734"/>
                </a:lnTo>
                <a:lnTo>
                  <a:pt x="505609" y="1032734"/>
                </a:lnTo>
                <a:lnTo>
                  <a:pt x="796065" y="1054249"/>
                </a:lnTo>
                <a:lnTo>
                  <a:pt x="505609" y="1054249"/>
                </a:lnTo>
                <a:lnTo>
                  <a:pt x="268941" y="1075765"/>
                </a:lnTo>
                <a:lnTo>
                  <a:pt x="129091" y="1065007"/>
                </a:lnTo>
                <a:lnTo>
                  <a:pt x="355002" y="1086522"/>
                </a:lnTo>
                <a:lnTo>
                  <a:pt x="75303" y="1118795"/>
                </a:lnTo>
                <a:lnTo>
                  <a:pt x="64545" y="1140311"/>
                </a:lnTo>
                <a:lnTo>
                  <a:pt x="860611" y="1183341"/>
                </a:lnTo>
                <a:lnTo>
                  <a:pt x="301214" y="1161826"/>
                </a:lnTo>
                <a:lnTo>
                  <a:pt x="172122" y="1161826"/>
                </a:lnTo>
                <a:lnTo>
                  <a:pt x="53788" y="1183341"/>
                </a:lnTo>
                <a:lnTo>
                  <a:pt x="182880" y="1204856"/>
                </a:lnTo>
                <a:lnTo>
                  <a:pt x="75303" y="1237129"/>
                </a:lnTo>
                <a:lnTo>
                  <a:pt x="311971" y="1258645"/>
                </a:lnTo>
                <a:lnTo>
                  <a:pt x="64545" y="1269402"/>
                </a:lnTo>
                <a:lnTo>
                  <a:pt x="10757" y="1344706"/>
                </a:lnTo>
                <a:lnTo>
                  <a:pt x="311971" y="1366221"/>
                </a:lnTo>
                <a:lnTo>
                  <a:pt x="21515" y="1387736"/>
                </a:lnTo>
                <a:lnTo>
                  <a:pt x="75303" y="1495313"/>
                </a:lnTo>
                <a:lnTo>
                  <a:pt x="258183" y="1570616"/>
                </a:lnTo>
                <a:lnTo>
                  <a:pt x="376517" y="1559859"/>
                </a:lnTo>
                <a:lnTo>
                  <a:pt x="32272" y="1570616"/>
                </a:lnTo>
                <a:lnTo>
                  <a:pt x="204395" y="1602889"/>
                </a:lnTo>
                <a:lnTo>
                  <a:pt x="53788" y="1624405"/>
                </a:lnTo>
                <a:lnTo>
                  <a:pt x="150607" y="1645920"/>
                </a:lnTo>
                <a:lnTo>
                  <a:pt x="32272" y="1699708"/>
                </a:lnTo>
                <a:lnTo>
                  <a:pt x="161364" y="1721223"/>
                </a:lnTo>
                <a:lnTo>
                  <a:pt x="225910" y="1742739"/>
                </a:lnTo>
                <a:lnTo>
                  <a:pt x="96818" y="1742739"/>
                </a:lnTo>
                <a:lnTo>
                  <a:pt x="215152" y="1785769"/>
                </a:lnTo>
                <a:lnTo>
                  <a:pt x="301214" y="1818042"/>
                </a:lnTo>
                <a:lnTo>
                  <a:pt x="139849" y="1818042"/>
                </a:lnTo>
                <a:lnTo>
                  <a:pt x="21515" y="1828800"/>
                </a:lnTo>
                <a:lnTo>
                  <a:pt x="247425" y="1850315"/>
                </a:lnTo>
                <a:lnTo>
                  <a:pt x="53788" y="1861073"/>
                </a:lnTo>
                <a:lnTo>
                  <a:pt x="172122" y="1914861"/>
                </a:lnTo>
                <a:lnTo>
                  <a:pt x="139849" y="1936376"/>
                </a:lnTo>
                <a:lnTo>
                  <a:pt x="408790" y="1990165"/>
                </a:lnTo>
                <a:lnTo>
                  <a:pt x="537882" y="2000922"/>
                </a:lnTo>
                <a:lnTo>
                  <a:pt x="172122" y="2033195"/>
                </a:lnTo>
                <a:lnTo>
                  <a:pt x="53788" y="2065468"/>
                </a:lnTo>
                <a:lnTo>
                  <a:pt x="333487" y="2076226"/>
                </a:lnTo>
                <a:lnTo>
                  <a:pt x="268941" y="2108499"/>
                </a:lnTo>
                <a:lnTo>
                  <a:pt x="86061" y="2119256"/>
                </a:lnTo>
                <a:lnTo>
                  <a:pt x="688489" y="2119256"/>
                </a:lnTo>
                <a:lnTo>
                  <a:pt x="279698" y="2162287"/>
                </a:lnTo>
                <a:lnTo>
                  <a:pt x="107576" y="2173045"/>
                </a:lnTo>
                <a:lnTo>
                  <a:pt x="451821" y="2194560"/>
                </a:lnTo>
                <a:lnTo>
                  <a:pt x="139849" y="2216075"/>
                </a:lnTo>
                <a:lnTo>
                  <a:pt x="376517" y="2248348"/>
                </a:lnTo>
                <a:lnTo>
                  <a:pt x="161364" y="2280621"/>
                </a:lnTo>
                <a:lnTo>
                  <a:pt x="441063" y="2280621"/>
                </a:lnTo>
                <a:lnTo>
                  <a:pt x="107576" y="2334409"/>
                </a:lnTo>
                <a:lnTo>
                  <a:pt x="677731" y="2334409"/>
                </a:lnTo>
                <a:lnTo>
                  <a:pt x="215152" y="2355925"/>
                </a:lnTo>
                <a:lnTo>
                  <a:pt x="96818" y="2388198"/>
                </a:lnTo>
                <a:lnTo>
                  <a:pt x="365760" y="2398955"/>
                </a:lnTo>
                <a:lnTo>
                  <a:pt x="204395" y="2463501"/>
                </a:lnTo>
                <a:lnTo>
                  <a:pt x="107576" y="2506532"/>
                </a:lnTo>
                <a:lnTo>
                  <a:pt x="204395" y="2549562"/>
                </a:lnTo>
                <a:lnTo>
                  <a:pt x="53788" y="2581835"/>
                </a:lnTo>
                <a:lnTo>
                  <a:pt x="796065" y="2635623"/>
                </a:lnTo>
                <a:lnTo>
                  <a:pt x="236668" y="2657139"/>
                </a:lnTo>
                <a:lnTo>
                  <a:pt x="75303" y="2667896"/>
                </a:lnTo>
                <a:lnTo>
                  <a:pt x="161364" y="2721685"/>
                </a:lnTo>
                <a:lnTo>
                  <a:pt x="32272" y="2753958"/>
                </a:lnTo>
                <a:lnTo>
                  <a:pt x="225910" y="2764715"/>
                </a:lnTo>
                <a:lnTo>
                  <a:pt x="43030" y="2818503"/>
                </a:lnTo>
                <a:lnTo>
                  <a:pt x="301214" y="2818503"/>
                </a:lnTo>
                <a:lnTo>
                  <a:pt x="107576" y="2850776"/>
                </a:lnTo>
                <a:lnTo>
                  <a:pt x="150607" y="2872292"/>
                </a:lnTo>
                <a:lnTo>
                  <a:pt x="75303" y="2947595"/>
                </a:lnTo>
                <a:lnTo>
                  <a:pt x="215152" y="2979868"/>
                </a:lnTo>
                <a:lnTo>
                  <a:pt x="129091" y="3044414"/>
                </a:lnTo>
                <a:lnTo>
                  <a:pt x="505609" y="3033656"/>
                </a:lnTo>
                <a:lnTo>
                  <a:pt x="96818" y="3098202"/>
                </a:lnTo>
                <a:lnTo>
                  <a:pt x="290456" y="3151991"/>
                </a:lnTo>
                <a:lnTo>
                  <a:pt x="32272" y="3195021"/>
                </a:lnTo>
                <a:lnTo>
                  <a:pt x="301214" y="3205779"/>
                </a:lnTo>
                <a:lnTo>
                  <a:pt x="53788" y="3248809"/>
                </a:lnTo>
                <a:lnTo>
                  <a:pt x="258183" y="3270325"/>
                </a:lnTo>
                <a:lnTo>
                  <a:pt x="150607" y="3313355"/>
                </a:lnTo>
                <a:lnTo>
                  <a:pt x="21515" y="3324113"/>
                </a:lnTo>
                <a:lnTo>
                  <a:pt x="129091" y="3345628"/>
                </a:lnTo>
                <a:lnTo>
                  <a:pt x="301214" y="3334871"/>
                </a:lnTo>
                <a:lnTo>
                  <a:pt x="247425" y="3345628"/>
                </a:lnTo>
                <a:lnTo>
                  <a:pt x="268941" y="3377901"/>
                </a:lnTo>
                <a:lnTo>
                  <a:pt x="107576" y="3410174"/>
                </a:lnTo>
                <a:lnTo>
                  <a:pt x="139849" y="3420932"/>
                </a:lnTo>
                <a:lnTo>
                  <a:pt x="32272" y="3420932"/>
                </a:lnTo>
                <a:lnTo>
                  <a:pt x="64545" y="3614569"/>
                </a:lnTo>
                <a:lnTo>
                  <a:pt x="53788" y="3722146"/>
                </a:lnTo>
                <a:lnTo>
                  <a:pt x="43030" y="3894268"/>
                </a:lnTo>
                <a:lnTo>
                  <a:pt x="21515" y="4141694"/>
                </a:lnTo>
                <a:lnTo>
                  <a:pt x="21515" y="4173967"/>
                </a:lnTo>
                <a:lnTo>
                  <a:pt x="32272" y="4335332"/>
                </a:lnTo>
              </a:path>
            </a:pathLst>
          </a:custGeom>
          <a:noFill/>
          <a:ln w="2857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11" name="Straight Connector 10"/>
          <p:cNvCxnSpPr>
            <a:cxnSpLocks noChangeShapeType="1"/>
          </p:cNvCxnSpPr>
          <p:nvPr/>
        </p:nvCxnSpPr>
        <p:spPr bwMode="auto">
          <a:xfrm rot="16200000" flipH="1">
            <a:off x="-1444625" y="3946525"/>
            <a:ext cx="4933950" cy="0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 type="triangle" w="med" len="med"/>
          </a:ln>
        </p:spPr>
      </p:cxnSp>
      <p:pic>
        <p:nvPicPr>
          <p:cNvPr id="15" name="Picture 2" descr="C:\Documents and Settings\Daniel.leigh\Local Settings\Temporary Internet Files\Content.IE5\GP2RSDUV\MCj03838540000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-1579563" y="600075"/>
            <a:ext cx="1579563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12" name="Freeform 16"/>
          <p:cNvSpPr>
            <a:spLocks/>
          </p:cNvSpPr>
          <p:nvPr/>
        </p:nvSpPr>
        <p:spPr bwMode="auto">
          <a:xfrm>
            <a:off x="4114800" y="1660525"/>
            <a:ext cx="1287463" cy="4776788"/>
          </a:xfrm>
          <a:custGeom>
            <a:avLst/>
            <a:gdLst>
              <a:gd name="T0" fmla="*/ 36095 w 1287379"/>
              <a:gd name="T1" fmla="*/ 0 h 4451684"/>
              <a:gd name="T2" fmla="*/ 48126 w 1287379"/>
              <a:gd name="T3" fmla="*/ 529292 h 4451684"/>
              <a:gd name="T4" fmla="*/ 60158 w 1287379"/>
              <a:gd name="T5" fmla="*/ 580930 h 4451684"/>
              <a:gd name="T6" fmla="*/ 0 w 1287379"/>
              <a:gd name="T7" fmla="*/ 748754 h 4451684"/>
              <a:gd name="T8" fmla="*/ 12032 w 1287379"/>
              <a:gd name="T9" fmla="*/ 877850 h 4451684"/>
              <a:gd name="T10" fmla="*/ 300789 w 1287379"/>
              <a:gd name="T11" fmla="*/ 1006945 h 4451684"/>
              <a:gd name="T12" fmla="*/ 252663 w 1287379"/>
              <a:gd name="T13" fmla="*/ 1187679 h 4451684"/>
              <a:gd name="T14" fmla="*/ 228600 w 1287379"/>
              <a:gd name="T15" fmla="*/ 1252227 h 4451684"/>
              <a:gd name="T16" fmla="*/ 168442 w 1287379"/>
              <a:gd name="T17" fmla="*/ 1381323 h 4451684"/>
              <a:gd name="T18" fmla="*/ 192505 w 1287379"/>
              <a:gd name="T19" fmla="*/ 1497509 h 4451684"/>
              <a:gd name="T20" fmla="*/ 180474 w 1287379"/>
              <a:gd name="T21" fmla="*/ 1574965 h 4451684"/>
              <a:gd name="T22" fmla="*/ 192505 w 1287379"/>
              <a:gd name="T23" fmla="*/ 1652423 h 4451684"/>
              <a:gd name="T24" fmla="*/ 192505 w 1287379"/>
              <a:gd name="T25" fmla="*/ 1691152 h 4451684"/>
              <a:gd name="T26" fmla="*/ 168442 w 1287379"/>
              <a:gd name="T27" fmla="*/ 1716971 h 4451684"/>
              <a:gd name="T28" fmla="*/ 180474 w 1287379"/>
              <a:gd name="T29" fmla="*/ 1781519 h 4451684"/>
              <a:gd name="T30" fmla="*/ 180474 w 1287379"/>
              <a:gd name="T31" fmla="*/ 1897705 h 4451684"/>
              <a:gd name="T32" fmla="*/ 168442 w 1287379"/>
              <a:gd name="T33" fmla="*/ 1936434 h 4451684"/>
              <a:gd name="T34" fmla="*/ 60158 w 1287379"/>
              <a:gd name="T35" fmla="*/ 2142986 h 4451684"/>
              <a:gd name="T36" fmla="*/ 96253 w 1287379"/>
              <a:gd name="T37" fmla="*/ 2297901 h 4451684"/>
              <a:gd name="T38" fmla="*/ 72189 w 1287379"/>
              <a:gd name="T39" fmla="*/ 2452816 h 4451684"/>
              <a:gd name="T40" fmla="*/ 108284 w 1287379"/>
              <a:gd name="T41" fmla="*/ 2556092 h 4451684"/>
              <a:gd name="T42" fmla="*/ 108284 w 1287379"/>
              <a:gd name="T43" fmla="*/ 2556092 h 4451684"/>
              <a:gd name="T44" fmla="*/ 132347 w 1287379"/>
              <a:gd name="T45" fmla="*/ 2775554 h 4451684"/>
              <a:gd name="T46" fmla="*/ 204537 w 1287379"/>
              <a:gd name="T47" fmla="*/ 2930469 h 4451684"/>
              <a:gd name="T48" fmla="*/ 288758 w 1287379"/>
              <a:gd name="T49" fmla="*/ 3124113 h 4451684"/>
              <a:gd name="T50" fmla="*/ 409074 w 1287379"/>
              <a:gd name="T51" fmla="*/ 3162841 h 4451684"/>
              <a:gd name="T52" fmla="*/ 457200 w 1287379"/>
              <a:gd name="T53" fmla="*/ 3317757 h 4451684"/>
              <a:gd name="T54" fmla="*/ 553453 w 1287379"/>
              <a:gd name="T55" fmla="*/ 3408122 h 4451684"/>
              <a:gd name="T56" fmla="*/ 697832 w 1287379"/>
              <a:gd name="T57" fmla="*/ 3550128 h 4451684"/>
              <a:gd name="T58" fmla="*/ 806116 w 1287379"/>
              <a:gd name="T59" fmla="*/ 3614676 h 4451684"/>
              <a:gd name="T60" fmla="*/ 974558 w 1287379"/>
              <a:gd name="T61" fmla="*/ 3679224 h 4451684"/>
              <a:gd name="T62" fmla="*/ 1022684 w 1287379"/>
              <a:gd name="T63" fmla="*/ 3679224 h 4451684"/>
              <a:gd name="T64" fmla="*/ 902368 w 1287379"/>
              <a:gd name="T65" fmla="*/ 3743772 h 4451684"/>
              <a:gd name="T66" fmla="*/ 1155032 w 1287379"/>
              <a:gd name="T67" fmla="*/ 3795410 h 4451684"/>
              <a:gd name="T68" fmla="*/ 926432 w 1287379"/>
              <a:gd name="T69" fmla="*/ 3821228 h 4451684"/>
              <a:gd name="T70" fmla="*/ 1106905 w 1287379"/>
              <a:gd name="T71" fmla="*/ 3872866 h 4451684"/>
              <a:gd name="T72" fmla="*/ 1106905 w 1287379"/>
              <a:gd name="T73" fmla="*/ 3898686 h 4451684"/>
              <a:gd name="T74" fmla="*/ 974558 w 1287379"/>
              <a:gd name="T75" fmla="*/ 3911596 h 4451684"/>
              <a:gd name="T76" fmla="*/ 1106905 w 1287379"/>
              <a:gd name="T77" fmla="*/ 3963233 h 4451684"/>
              <a:gd name="T78" fmla="*/ 986589 w 1287379"/>
              <a:gd name="T79" fmla="*/ 4027781 h 4451684"/>
              <a:gd name="T80" fmla="*/ 1167063 w 1287379"/>
              <a:gd name="T81" fmla="*/ 4066509 h 4451684"/>
              <a:gd name="T82" fmla="*/ 1287379 w 1287379"/>
              <a:gd name="T83" fmla="*/ 4079419 h 4451684"/>
              <a:gd name="T84" fmla="*/ 1275347 w 1287379"/>
              <a:gd name="T85" fmla="*/ 4131057 h 4451684"/>
              <a:gd name="T86" fmla="*/ 1179095 w 1287379"/>
              <a:gd name="T87" fmla="*/ 4143967 h 4451684"/>
              <a:gd name="T88" fmla="*/ 1167063 w 1287379"/>
              <a:gd name="T89" fmla="*/ 4182695 h 4451684"/>
              <a:gd name="T90" fmla="*/ 1275347 w 1287379"/>
              <a:gd name="T91" fmla="*/ 4208515 h 4451684"/>
              <a:gd name="T92" fmla="*/ 1275347 w 1287379"/>
              <a:gd name="T93" fmla="*/ 4208515 h 4451684"/>
              <a:gd name="T94" fmla="*/ 1275347 w 1287379"/>
              <a:gd name="T95" fmla="*/ 4208515 h 4451684"/>
              <a:gd name="T96" fmla="*/ 1215189 w 1287379"/>
              <a:gd name="T97" fmla="*/ 4350521 h 4451684"/>
              <a:gd name="T98" fmla="*/ 1070810 w 1287379"/>
              <a:gd name="T99" fmla="*/ 4363429 h 4451684"/>
              <a:gd name="T100" fmla="*/ 926432 w 1287379"/>
              <a:gd name="T101" fmla="*/ 4466707 h 4451684"/>
              <a:gd name="T102" fmla="*/ 926432 w 1287379"/>
              <a:gd name="T103" fmla="*/ 4466707 h 4451684"/>
              <a:gd name="T104" fmla="*/ 926432 w 1287379"/>
              <a:gd name="T105" fmla="*/ 4466707 h 4451684"/>
              <a:gd name="T106" fmla="*/ 818147 w 1287379"/>
              <a:gd name="T107" fmla="*/ 4518345 h 4451684"/>
              <a:gd name="T108" fmla="*/ 986589 w 1287379"/>
              <a:gd name="T109" fmla="*/ 4544165 h 4451684"/>
              <a:gd name="T110" fmla="*/ 794084 w 1287379"/>
              <a:gd name="T111" fmla="*/ 4595801 h 4451684"/>
              <a:gd name="T112" fmla="*/ 986589 w 1287379"/>
              <a:gd name="T113" fmla="*/ 4634531 h 4451684"/>
              <a:gd name="T114" fmla="*/ 493295 w 1287379"/>
              <a:gd name="T115" fmla="*/ 4673257 h 4451684"/>
              <a:gd name="T116" fmla="*/ 469232 w 1287379"/>
              <a:gd name="T117" fmla="*/ 4711987 h 4451684"/>
              <a:gd name="T118" fmla="*/ 469232 w 1287379"/>
              <a:gd name="T119" fmla="*/ 4711987 h 4451684"/>
              <a:gd name="T120" fmla="*/ 445168 w 1287379"/>
              <a:gd name="T121" fmla="*/ 4776537 h 4451684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1287379" h="4451684">
                <a:moveTo>
                  <a:pt x="36095" y="0"/>
                </a:moveTo>
                <a:lnTo>
                  <a:pt x="48126" y="493295"/>
                </a:lnTo>
                <a:lnTo>
                  <a:pt x="60158" y="541421"/>
                </a:lnTo>
                <a:lnTo>
                  <a:pt x="0" y="697831"/>
                </a:lnTo>
                <a:lnTo>
                  <a:pt x="12032" y="818147"/>
                </a:lnTo>
                <a:lnTo>
                  <a:pt x="300789" y="938463"/>
                </a:lnTo>
                <a:lnTo>
                  <a:pt x="252663" y="1106905"/>
                </a:lnTo>
                <a:lnTo>
                  <a:pt x="228600" y="1167063"/>
                </a:lnTo>
                <a:lnTo>
                  <a:pt x="168442" y="1287379"/>
                </a:lnTo>
                <a:lnTo>
                  <a:pt x="192505" y="1395663"/>
                </a:lnTo>
                <a:lnTo>
                  <a:pt x="180474" y="1467852"/>
                </a:lnTo>
                <a:lnTo>
                  <a:pt x="192505" y="1540042"/>
                </a:lnTo>
                <a:lnTo>
                  <a:pt x="192505" y="1576137"/>
                </a:lnTo>
                <a:lnTo>
                  <a:pt x="168442" y="1600200"/>
                </a:lnTo>
                <a:lnTo>
                  <a:pt x="180474" y="1660358"/>
                </a:lnTo>
                <a:lnTo>
                  <a:pt x="180474" y="1768642"/>
                </a:lnTo>
                <a:lnTo>
                  <a:pt x="168442" y="1804737"/>
                </a:lnTo>
                <a:lnTo>
                  <a:pt x="60158" y="1997242"/>
                </a:lnTo>
                <a:lnTo>
                  <a:pt x="96253" y="2141621"/>
                </a:lnTo>
                <a:lnTo>
                  <a:pt x="72189" y="2286000"/>
                </a:lnTo>
                <a:lnTo>
                  <a:pt x="108284" y="2382252"/>
                </a:lnTo>
                <a:lnTo>
                  <a:pt x="132347" y="2586789"/>
                </a:lnTo>
                <a:lnTo>
                  <a:pt x="204537" y="2731168"/>
                </a:lnTo>
                <a:lnTo>
                  <a:pt x="288758" y="2911642"/>
                </a:lnTo>
                <a:lnTo>
                  <a:pt x="409074" y="2947737"/>
                </a:lnTo>
                <a:lnTo>
                  <a:pt x="457200" y="3092116"/>
                </a:lnTo>
                <a:lnTo>
                  <a:pt x="553453" y="3176337"/>
                </a:lnTo>
                <a:lnTo>
                  <a:pt x="697832" y="3308684"/>
                </a:lnTo>
                <a:lnTo>
                  <a:pt x="806116" y="3368842"/>
                </a:lnTo>
                <a:lnTo>
                  <a:pt x="974558" y="3429000"/>
                </a:lnTo>
                <a:lnTo>
                  <a:pt x="1022684" y="3429000"/>
                </a:lnTo>
                <a:lnTo>
                  <a:pt x="902368" y="3489158"/>
                </a:lnTo>
                <a:lnTo>
                  <a:pt x="1155032" y="3537284"/>
                </a:lnTo>
                <a:lnTo>
                  <a:pt x="926432" y="3561347"/>
                </a:lnTo>
                <a:lnTo>
                  <a:pt x="1106905" y="3609473"/>
                </a:lnTo>
                <a:lnTo>
                  <a:pt x="1106905" y="3633537"/>
                </a:lnTo>
                <a:lnTo>
                  <a:pt x="974558" y="3645568"/>
                </a:lnTo>
                <a:lnTo>
                  <a:pt x="1106905" y="3693695"/>
                </a:lnTo>
                <a:lnTo>
                  <a:pt x="986589" y="3753852"/>
                </a:lnTo>
                <a:lnTo>
                  <a:pt x="1167063" y="3789947"/>
                </a:lnTo>
                <a:lnTo>
                  <a:pt x="1287379" y="3801979"/>
                </a:lnTo>
                <a:lnTo>
                  <a:pt x="1275347" y="3850105"/>
                </a:lnTo>
                <a:lnTo>
                  <a:pt x="1179095" y="3862137"/>
                </a:lnTo>
                <a:lnTo>
                  <a:pt x="1167063" y="3898231"/>
                </a:lnTo>
                <a:lnTo>
                  <a:pt x="1275347" y="3922295"/>
                </a:lnTo>
                <a:lnTo>
                  <a:pt x="1215189" y="4054642"/>
                </a:lnTo>
                <a:lnTo>
                  <a:pt x="1070810" y="4066673"/>
                </a:lnTo>
                <a:lnTo>
                  <a:pt x="926432" y="4162926"/>
                </a:lnTo>
                <a:lnTo>
                  <a:pt x="818147" y="4211052"/>
                </a:lnTo>
                <a:lnTo>
                  <a:pt x="986589" y="4235116"/>
                </a:lnTo>
                <a:lnTo>
                  <a:pt x="794084" y="4283242"/>
                </a:lnTo>
                <a:lnTo>
                  <a:pt x="986589" y="4319337"/>
                </a:lnTo>
                <a:lnTo>
                  <a:pt x="493295" y="4355431"/>
                </a:lnTo>
                <a:lnTo>
                  <a:pt x="469232" y="4391526"/>
                </a:lnTo>
                <a:lnTo>
                  <a:pt x="445168" y="4451684"/>
                </a:ln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13" name="Freeform 18"/>
          <p:cNvSpPr>
            <a:spLocks/>
          </p:cNvSpPr>
          <p:nvPr/>
        </p:nvSpPr>
        <p:spPr bwMode="auto">
          <a:xfrm>
            <a:off x="4090988" y="1671638"/>
            <a:ext cx="1408112" cy="4741862"/>
          </a:xfrm>
          <a:custGeom>
            <a:avLst/>
            <a:gdLst>
              <a:gd name="T0" fmla="*/ 24063 w 1407695"/>
              <a:gd name="T1" fmla="*/ 0 h 4740442"/>
              <a:gd name="T2" fmla="*/ 12031 w 1407695"/>
              <a:gd name="T3" fmla="*/ 806116 h 4740442"/>
              <a:gd name="T4" fmla="*/ 0 w 1407695"/>
              <a:gd name="T5" fmla="*/ 1287380 h 4740442"/>
              <a:gd name="T6" fmla="*/ 1383631 w 1407695"/>
              <a:gd name="T7" fmla="*/ 1359569 h 4740442"/>
              <a:gd name="T8" fmla="*/ 1383631 w 1407695"/>
              <a:gd name="T9" fmla="*/ 1455822 h 4740442"/>
              <a:gd name="T10" fmla="*/ 1275347 w 1407695"/>
              <a:gd name="T11" fmla="*/ 1455822 h 4740442"/>
              <a:gd name="T12" fmla="*/ 1359568 w 1407695"/>
              <a:gd name="T13" fmla="*/ 1503948 h 4740442"/>
              <a:gd name="T14" fmla="*/ 1383631 w 1407695"/>
              <a:gd name="T15" fmla="*/ 2671011 h 4740442"/>
              <a:gd name="T16" fmla="*/ 1227221 w 1407695"/>
              <a:gd name="T17" fmla="*/ 2683043 h 4740442"/>
              <a:gd name="T18" fmla="*/ 1407695 w 1407695"/>
              <a:gd name="T19" fmla="*/ 2707105 h 4740442"/>
              <a:gd name="T20" fmla="*/ 1383631 w 1407695"/>
              <a:gd name="T21" fmla="*/ 2899611 h 4740442"/>
              <a:gd name="T22" fmla="*/ 589547 w 1407695"/>
              <a:gd name="T23" fmla="*/ 2899611 h 4740442"/>
              <a:gd name="T24" fmla="*/ 733926 w 1407695"/>
              <a:gd name="T25" fmla="*/ 2935705 h 4740442"/>
              <a:gd name="T26" fmla="*/ 397042 w 1407695"/>
              <a:gd name="T27" fmla="*/ 3007895 h 4740442"/>
              <a:gd name="T28" fmla="*/ 517358 w 1407695"/>
              <a:gd name="T29" fmla="*/ 3080085 h 4740442"/>
              <a:gd name="T30" fmla="*/ 397042 w 1407695"/>
              <a:gd name="T31" fmla="*/ 3092117 h 4740442"/>
              <a:gd name="T32" fmla="*/ 397042 w 1407695"/>
              <a:gd name="T33" fmla="*/ 3092117 h 4740442"/>
              <a:gd name="T34" fmla="*/ 360947 w 1407695"/>
              <a:gd name="T35" fmla="*/ 3176337 h 4740442"/>
              <a:gd name="T36" fmla="*/ 673768 w 1407695"/>
              <a:gd name="T37" fmla="*/ 3200401 h 4740442"/>
              <a:gd name="T38" fmla="*/ 336884 w 1407695"/>
              <a:gd name="T39" fmla="*/ 3176337 h 4740442"/>
              <a:gd name="T40" fmla="*/ 336884 w 1407695"/>
              <a:gd name="T41" fmla="*/ 3176337 h 4740442"/>
              <a:gd name="T42" fmla="*/ 421105 w 1407695"/>
              <a:gd name="T43" fmla="*/ 3284621 h 4740442"/>
              <a:gd name="T44" fmla="*/ 288758 w 1407695"/>
              <a:gd name="T45" fmla="*/ 3308685 h 4740442"/>
              <a:gd name="T46" fmla="*/ 288758 w 1407695"/>
              <a:gd name="T47" fmla="*/ 3308685 h 4740442"/>
              <a:gd name="T48" fmla="*/ 324852 w 1407695"/>
              <a:gd name="T49" fmla="*/ 3392905 h 4740442"/>
              <a:gd name="T50" fmla="*/ 733926 w 1407695"/>
              <a:gd name="T51" fmla="*/ 3380875 h 4740442"/>
              <a:gd name="T52" fmla="*/ 733926 w 1407695"/>
              <a:gd name="T53" fmla="*/ 3380875 h 4740442"/>
              <a:gd name="T54" fmla="*/ 709863 w 1407695"/>
              <a:gd name="T55" fmla="*/ 3513221 h 4740442"/>
              <a:gd name="T56" fmla="*/ 108284 w 1407695"/>
              <a:gd name="T57" fmla="*/ 3477127 h 4740442"/>
              <a:gd name="T58" fmla="*/ 120316 w 1407695"/>
              <a:gd name="T59" fmla="*/ 3573379 h 4740442"/>
              <a:gd name="T60" fmla="*/ 661737 w 1407695"/>
              <a:gd name="T61" fmla="*/ 3573379 h 4740442"/>
              <a:gd name="T62" fmla="*/ 385010 w 1407695"/>
              <a:gd name="T63" fmla="*/ 3597443 h 4740442"/>
              <a:gd name="T64" fmla="*/ 589547 w 1407695"/>
              <a:gd name="T65" fmla="*/ 3657601 h 4740442"/>
              <a:gd name="T66" fmla="*/ 348916 w 1407695"/>
              <a:gd name="T67" fmla="*/ 3657601 h 4740442"/>
              <a:gd name="T68" fmla="*/ 312821 w 1407695"/>
              <a:gd name="T69" fmla="*/ 3705727 h 4740442"/>
              <a:gd name="T70" fmla="*/ 168442 w 1407695"/>
              <a:gd name="T71" fmla="*/ 3717759 h 4740442"/>
              <a:gd name="T72" fmla="*/ 168442 w 1407695"/>
              <a:gd name="T73" fmla="*/ 3717759 h 4740442"/>
              <a:gd name="T74" fmla="*/ 144379 w 1407695"/>
              <a:gd name="T75" fmla="*/ 3862137 h 4740442"/>
              <a:gd name="T76" fmla="*/ 168442 w 1407695"/>
              <a:gd name="T77" fmla="*/ 3874169 h 4740442"/>
              <a:gd name="T78" fmla="*/ 348916 w 1407695"/>
              <a:gd name="T79" fmla="*/ 3898233 h 4740442"/>
              <a:gd name="T80" fmla="*/ 180473 w 1407695"/>
              <a:gd name="T81" fmla="*/ 3934327 h 4740442"/>
              <a:gd name="T82" fmla="*/ 180473 w 1407695"/>
              <a:gd name="T83" fmla="*/ 3934327 h 4740442"/>
              <a:gd name="T84" fmla="*/ 192505 w 1407695"/>
              <a:gd name="T85" fmla="*/ 4054643 h 4740442"/>
              <a:gd name="T86" fmla="*/ 204537 w 1407695"/>
              <a:gd name="T87" fmla="*/ 4126833 h 4740442"/>
              <a:gd name="T88" fmla="*/ 529389 w 1407695"/>
              <a:gd name="T89" fmla="*/ 4138863 h 4740442"/>
              <a:gd name="T90" fmla="*/ 240631 w 1407695"/>
              <a:gd name="T91" fmla="*/ 4174959 h 4740442"/>
              <a:gd name="T92" fmla="*/ 324852 w 1407695"/>
              <a:gd name="T93" fmla="*/ 4186991 h 4740442"/>
              <a:gd name="T94" fmla="*/ 324852 w 1407695"/>
              <a:gd name="T95" fmla="*/ 4186991 h 4740442"/>
              <a:gd name="T96" fmla="*/ 276726 w 1407695"/>
              <a:gd name="T97" fmla="*/ 4343402 h 4740442"/>
              <a:gd name="T98" fmla="*/ 132347 w 1407695"/>
              <a:gd name="T99" fmla="*/ 4343402 h 4740442"/>
              <a:gd name="T100" fmla="*/ 120316 w 1407695"/>
              <a:gd name="T101" fmla="*/ 4439654 h 4740442"/>
              <a:gd name="T102" fmla="*/ 264695 w 1407695"/>
              <a:gd name="T103" fmla="*/ 4451686 h 4740442"/>
              <a:gd name="T104" fmla="*/ 144379 w 1407695"/>
              <a:gd name="T105" fmla="*/ 4487778 h 4740442"/>
              <a:gd name="T106" fmla="*/ 24063 w 1407695"/>
              <a:gd name="T107" fmla="*/ 4547938 h 4740442"/>
              <a:gd name="T108" fmla="*/ 36095 w 1407695"/>
              <a:gd name="T109" fmla="*/ 4644190 h 4740442"/>
              <a:gd name="T110" fmla="*/ 156410 w 1407695"/>
              <a:gd name="T111" fmla="*/ 4680286 h 4740442"/>
              <a:gd name="T112" fmla="*/ 156410 w 1407695"/>
              <a:gd name="T113" fmla="*/ 4740442 h 4740442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1407695" h="4740442">
                <a:moveTo>
                  <a:pt x="24063" y="0"/>
                </a:moveTo>
                <a:lnTo>
                  <a:pt x="12031" y="806116"/>
                </a:lnTo>
                <a:lnTo>
                  <a:pt x="0" y="1287379"/>
                </a:lnTo>
                <a:lnTo>
                  <a:pt x="1383631" y="1359568"/>
                </a:lnTo>
                <a:lnTo>
                  <a:pt x="1383631" y="1455821"/>
                </a:lnTo>
                <a:lnTo>
                  <a:pt x="1275347" y="1455821"/>
                </a:lnTo>
                <a:lnTo>
                  <a:pt x="1359568" y="1503947"/>
                </a:lnTo>
                <a:lnTo>
                  <a:pt x="1383631" y="2671011"/>
                </a:lnTo>
                <a:lnTo>
                  <a:pt x="1227221" y="2683042"/>
                </a:lnTo>
                <a:lnTo>
                  <a:pt x="1407695" y="2707105"/>
                </a:lnTo>
                <a:lnTo>
                  <a:pt x="1383631" y="2899611"/>
                </a:lnTo>
                <a:lnTo>
                  <a:pt x="589547" y="2899611"/>
                </a:lnTo>
                <a:lnTo>
                  <a:pt x="733926" y="2935705"/>
                </a:lnTo>
                <a:lnTo>
                  <a:pt x="397042" y="3007895"/>
                </a:lnTo>
                <a:lnTo>
                  <a:pt x="517358" y="3080084"/>
                </a:lnTo>
                <a:lnTo>
                  <a:pt x="397042" y="3092116"/>
                </a:lnTo>
                <a:lnTo>
                  <a:pt x="360947" y="3176337"/>
                </a:lnTo>
                <a:lnTo>
                  <a:pt x="673768" y="3200400"/>
                </a:lnTo>
                <a:lnTo>
                  <a:pt x="336884" y="3176337"/>
                </a:lnTo>
                <a:lnTo>
                  <a:pt x="421105" y="3284621"/>
                </a:lnTo>
                <a:lnTo>
                  <a:pt x="288758" y="3308684"/>
                </a:lnTo>
                <a:lnTo>
                  <a:pt x="324852" y="3392905"/>
                </a:lnTo>
                <a:lnTo>
                  <a:pt x="733926" y="3380874"/>
                </a:lnTo>
                <a:lnTo>
                  <a:pt x="709863" y="3513221"/>
                </a:lnTo>
                <a:lnTo>
                  <a:pt x="108284" y="3477126"/>
                </a:lnTo>
                <a:lnTo>
                  <a:pt x="120316" y="3573379"/>
                </a:lnTo>
                <a:lnTo>
                  <a:pt x="661737" y="3573379"/>
                </a:lnTo>
                <a:lnTo>
                  <a:pt x="385010" y="3597442"/>
                </a:lnTo>
                <a:lnTo>
                  <a:pt x="589547" y="3657600"/>
                </a:lnTo>
                <a:lnTo>
                  <a:pt x="348916" y="3657600"/>
                </a:lnTo>
                <a:lnTo>
                  <a:pt x="312821" y="3705726"/>
                </a:lnTo>
                <a:lnTo>
                  <a:pt x="168442" y="3717758"/>
                </a:lnTo>
                <a:lnTo>
                  <a:pt x="144379" y="3862137"/>
                </a:lnTo>
                <a:lnTo>
                  <a:pt x="168442" y="3874168"/>
                </a:lnTo>
                <a:lnTo>
                  <a:pt x="348916" y="3898232"/>
                </a:lnTo>
                <a:lnTo>
                  <a:pt x="180473" y="3934326"/>
                </a:lnTo>
                <a:lnTo>
                  <a:pt x="192505" y="4054642"/>
                </a:lnTo>
                <a:lnTo>
                  <a:pt x="204537" y="4126832"/>
                </a:lnTo>
                <a:lnTo>
                  <a:pt x="529389" y="4138863"/>
                </a:lnTo>
                <a:lnTo>
                  <a:pt x="240631" y="4174958"/>
                </a:lnTo>
                <a:lnTo>
                  <a:pt x="324852" y="4186990"/>
                </a:lnTo>
                <a:lnTo>
                  <a:pt x="276726" y="4343400"/>
                </a:lnTo>
                <a:lnTo>
                  <a:pt x="132347" y="4343400"/>
                </a:lnTo>
                <a:lnTo>
                  <a:pt x="120316" y="4439653"/>
                </a:lnTo>
                <a:lnTo>
                  <a:pt x="264695" y="4451684"/>
                </a:lnTo>
                <a:lnTo>
                  <a:pt x="144379" y="4487779"/>
                </a:lnTo>
                <a:lnTo>
                  <a:pt x="24063" y="4547937"/>
                </a:lnTo>
                <a:lnTo>
                  <a:pt x="36095" y="4644190"/>
                </a:lnTo>
                <a:lnTo>
                  <a:pt x="156410" y="4680284"/>
                </a:lnTo>
                <a:lnTo>
                  <a:pt x="156410" y="4740442"/>
                </a:lnTo>
              </a:path>
            </a:pathLst>
          </a:custGeom>
          <a:noFill/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1214" name="Freeform 19"/>
          <p:cNvSpPr>
            <a:spLocks/>
          </p:cNvSpPr>
          <p:nvPr/>
        </p:nvSpPr>
        <p:spPr bwMode="auto">
          <a:xfrm>
            <a:off x="4127500" y="1671638"/>
            <a:ext cx="1154113" cy="4692650"/>
          </a:xfrm>
          <a:custGeom>
            <a:avLst/>
            <a:gdLst/>
            <a:ahLst/>
            <a:cxnLst/>
            <a:rect l="0" t="0" r="r" b="b"/>
            <a:pathLst>
              <a:path w="1155031" h="4692316">
                <a:moveTo>
                  <a:pt x="60157" y="0"/>
                </a:moveTo>
                <a:lnTo>
                  <a:pt x="12031" y="854242"/>
                </a:lnTo>
                <a:lnTo>
                  <a:pt x="84221" y="1094874"/>
                </a:lnTo>
                <a:lnTo>
                  <a:pt x="192505" y="1215190"/>
                </a:lnTo>
                <a:lnTo>
                  <a:pt x="433136" y="1191126"/>
                </a:lnTo>
                <a:lnTo>
                  <a:pt x="252663" y="1215190"/>
                </a:lnTo>
                <a:lnTo>
                  <a:pt x="433136" y="1251284"/>
                </a:lnTo>
                <a:lnTo>
                  <a:pt x="240631" y="1299411"/>
                </a:lnTo>
                <a:lnTo>
                  <a:pt x="348915" y="1359568"/>
                </a:lnTo>
                <a:lnTo>
                  <a:pt x="505326" y="1359568"/>
                </a:lnTo>
                <a:lnTo>
                  <a:pt x="553452" y="1431758"/>
                </a:lnTo>
                <a:lnTo>
                  <a:pt x="300789" y="1455821"/>
                </a:lnTo>
                <a:lnTo>
                  <a:pt x="493294" y="1515979"/>
                </a:lnTo>
                <a:lnTo>
                  <a:pt x="360947" y="1528011"/>
                </a:lnTo>
                <a:lnTo>
                  <a:pt x="276726" y="1648326"/>
                </a:lnTo>
                <a:lnTo>
                  <a:pt x="144378" y="1660358"/>
                </a:lnTo>
                <a:lnTo>
                  <a:pt x="120315" y="1696453"/>
                </a:lnTo>
                <a:lnTo>
                  <a:pt x="878305" y="1744579"/>
                </a:lnTo>
                <a:lnTo>
                  <a:pt x="589547" y="1756611"/>
                </a:lnTo>
                <a:lnTo>
                  <a:pt x="541421" y="1780674"/>
                </a:lnTo>
                <a:lnTo>
                  <a:pt x="1155031" y="1828800"/>
                </a:lnTo>
                <a:lnTo>
                  <a:pt x="372978" y="1828800"/>
                </a:lnTo>
                <a:lnTo>
                  <a:pt x="348915" y="1864895"/>
                </a:lnTo>
                <a:lnTo>
                  <a:pt x="336884" y="1888958"/>
                </a:lnTo>
                <a:lnTo>
                  <a:pt x="276726" y="1925053"/>
                </a:lnTo>
                <a:lnTo>
                  <a:pt x="228600" y="1961147"/>
                </a:lnTo>
                <a:lnTo>
                  <a:pt x="481263" y="1961147"/>
                </a:lnTo>
                <a:lnTo>
                  <a:pt x="589547" y="1985211"/>
                </a:lnTo>
                <a:lnTo>
                  <a:pt x="709863" y="2033337"/>
                </a:lnTo>
                <a:lnTo>
                  <a:pt x="385010" y="2069432"/>
                </a:lnTo>
                <a:lnTo>
                  <a:pt x="457200" y="2153653"/>
                </a:lnTo>
                <a:lnTo>
                  <a:pt x="300789" y="2189747"/>
                </a:lnTo>
                <a:lnTo>
                  <a:pt x="180473" y="2273968"/>
                </a:lnTo>
                <a:lnTo>
                  <a:pt x="180473" y="2394284"/>
                </a:lnTo>
                <a:lnTo>
                  <a:pt x="60157" y="2442411"/>
                </a:lnTo>
                <a:lnTo>
                  <a:pt x="120315" y="2550695"/>
                </a:lnTo>
                <a:lnTo>
                  <a:pt x="96252" y="2671011"/>
                </a:lnTo>
                <a:lnTo>
                  <a:pt x="48126" y="2767263"/>
                </a:lnTo>
                <a:lnTo>
                  <a:pt x="0" y="2899611"/>
                </a:lnTo>
                <a:lnTo>
                  <a:pt x="96252" y="2983832"/>
                </a:lnTo>
                <a:lnTo>
                  <a:pt x="72189" y="3128211"/>
                </a:lnTo>
                <a:lnTo>
                  <a:pt x="60157" y="3212432"/>
                </a:lnTo>
                <a:lnTo>
                  <a:pt x="60157" y="3260558"/>
                </a:lnTo>
                <a:lnTo>
                  <a:pt x="84221" y="3320716"/>
                </a:lnTo>
                <a:lnTo>
                  <a:pt x="72189" y="3513221"/>
                </a:lnTo>
                <a:lnTo>
                  <a:pt x="72189" y="3669632"/>
                </a:lnTo>
                <a:lnTo>
                  <a:pt x="48126" y="3789947"/>
                </a:lnTo>
                <a:lnTo>
                  <a:pt x="84221" y="3934326"/>
                </a:lnTo>
                <a:lnTo>
                  <a:pt x="72189" y="4030579"/>
                </a:lnTo>
                <a:lnTo>
                  <a:pt x="60157" y="4150895"/>
                </a:lnTo>
                <a:lnTo>
                  <a:pt x="96252" y="4199021"/>
                </a:lnTo>
                <a:lnTo>
                  <a:pt x="72189" y="4367463"/>
                </a:lnTo>
                <a:lnTo>
                  <a:pt x="24063" y="4487779"/>
                </a:lnTo>
                <a:lnTo>
                  <a:pt x="60157" y="4620126"/>
                </a:lnTo>
                <a:lnTo>
                  <a:pt x="48126" y="4692316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1215" name="Freeform 21"/>
          <p:cNvSpPr>
            <a:spLocks/>
          </p:cNvSpPr>
          <p:nvPr/>
        </p:nvSpPr>
        <p:spPr bwMode="auto">
          <a:xfrm>
            <a:off x="4235450" y="1676400"/>
            <a:ext cx="1046163" cy="4676775"/>
          </a:xfrm>
          <a:custGeom>
            <a:avLst/>
            <a:gdLst>
              <a:gd name="connsiteX0" fmla="*/ 108010 w 1046747"/>
              <a:gd name="connsiteY0" fmla="*/ 0 h 4676518"/>
              <a:gd name="connsiteX1" fmla="*/ 120316 w 1046747"/>
              <a:gd name="connsiteY1" fmla="*/ 501560 h 4676518"/>
              <a:gd name="connsiteX2" fmla="*/ 84221 w 1046747"/>
              <a:gd name="connsiteY2" fmla="*/ 585781 h 4676518"/>
              <a:gd name="connsiteX3" fmla="*/ 180473 w 1046747"/>
              <a:gd name="connsiteY3" fmla="*/ 609845 h 4676518"/>
              <a:gd name="connsiteX4" fmla="*/ 36094 w 1046747"/>
              <a:gd name="connsiteY4" fmla="*/ 633908 h 4676518"/>
              <a:gd name="connsiteX5" fmla="*/ 180473 w 1046747"/>
              <a:gd name="connsiteY5" fmla="*/ 694066 h 4676518"/>
              <a:gd name="connsiteX6" fmla="*/ 36094 w 1046747"/>
              <a:gd name="connsiteY6" fmla="*/ 682034 h 4676518"/>
              <a:gd name="connsiteX7" fmla="*/ 192505 w 1046747"/>
              <a:gd name="connsiteY7" fmla="*/ 742192 h 4676518"/>
              <a:gd name="connsiteX8" fmla="*/ 48126 w 1046747"/>
              <a:gd name="connsiteY8" fmla="*/ 778287 h 4676518"/>
              <a:gd name="connsiteX9" fmla="*/ 360947 w 1046747"/>
              <a:gd name="connsiteY9" fmla="*/ 802350 h 4676518"/>
              <a:gd name="connsiteX10" fmla="*/ 84221 w 1046747"/>
              <a:gd name="connsiteY10" fmla="*/ 838445 h 4676518"/>
              <a:gd name="connsiteX11" fmla="*/ 108284 w 1046747"/>
              <a:gd name="connsiteY11" fmla="*/ 898602 h 4676518"/>
              <a:gd name="connsiteX12" fmla="*/ 132347 w 1046747"/>
              <a:gd name="connsiteY12" fmla="*/ 898602 h 4676518"/>
              <a:gd name="connsiteX13" fmla="*/ 132347 w 1046747"/>
              <a:gd name="connsiteY13" fmla="*/ 1055013 h 4676518"/>
              <a:gd name="connsiteX14" fmla="*/ 72189 w 1046747"/>
              <a:gd name="connsiteY14" fmla="*/ 1175329 h 4676518"/>
              <a:gd name="connsiteX15" fmla="*/ 12031 w 1046747"/>
              <a:gd name="connsiteY15" fmla="*/ 1187360 h 4676518"/>
              <a:gd name="connsiteX16" fmla="*/ 745958 w 1046747"/>
              <a:gd name="connsiteY16" fmla="*/ 1187360 h 4676518"/>
              <a:gd name="connsiteX17" fmla="*/ 300789 w 1046747"/>
              <a:gd name="connsiteY17" fmla="*/ 1211424 h 4676518"/>
              <a:gd name="connsiteX18" fmla="*/ 120316 w 1046747"/>
              <a:gd name="connsiteY18" fmla="*/ 1235487 h 4676518"/>
              <a:gd name="connsiteX19" fmla="*/ 228600 w 1046747"/>
              <a:gd name="connsiteY19" fmla="*/ 1331739 h 4676518"/>
              <a:gd name="connsiteX20" fmla="*/ 168442 w 1046747"/>
              <a:gd name="connsiteY20" fmla="*/ 1331739 h 4676518"/>
              <a:gd name="connsiteX21" fmla="*/ 493294 w 1046747"/>
              <a:gd name="connsiteY21" fmla="*/ 1295645 h 4676518"/>
              <a:gd name="connsiteX22" fmla="*/ 397042 w 1046747"/>
              <a:gd name="connsiteY22" fmla="*/ 1331739 h 4676518"/>
              <a:gd name="connsiteX23" fmla="*/ 288758 w 1046747"/>
              <a:gd name="connsiteY23" fmla="*/ 1367834 h 4676518"/>
              <a:gd name="connsiteX24" fmla="*/ 505326 w 1046747"/>
              <a:gd name="connsiteY24" fmla="*/ 1391897 h 4676518"/>
              <a:gd name="connsiteX25" fmla="*/ 348916 w 1046747"/>
              <a:gd name="connsiteY25" fmla="*/ 1427992 h 4676518"/>
              <a:gd name="connsiteX26" fmla="*/ 481263 w 1046747"/>
              <a:gd name="connsiteY26" fmla="*/ 1464087 h 4676518"/>
              <a:gd name="connsiteX27" fmla="*/ 360947 w 1046747"/>
              <a:gd name="connsiteY27" fmla="*/ 1524245 h 4676518"/>
              <a:gd name="connsiteX28" fmla="*/ 565484 w 1046747"/>
              <a:gd name="connsiteY28" fmla="*/ 1536276 h 4676518"/>
              <a:gd name="connsiteX29" fmla="*/ 252663 w 1046747"/>
              <a:gd name="connsiteY29" fmla="*/ 1548308 h 4676518"/>
              <a:gd name="connsiteX30" fmla="*/ 385010 w 1046747"/>
              <a:gd name="connsiteY30" fmla="*/ 1572371 h 4676518"/>
              <a:gd name="connsiteX31" fmla="*/ 433137 w 1046747"/>
              <a:gd name="connsiteY31" fmla="*/ 1596434 h 4676518"/>
              <a:gd name="connsiteX32" fmla="*/ 312821 w 1046747"/>
              <a:gd name="connsiteY32" fmla="*/ 1608466 h 4676518"/>
              <a:gd name="connsiteX33" fmla="*/ 348916 w 1046747"/>
              <a:gd name="connsiteY33" fmla="*/ 1608466 h 4676518"/>
              <a:gd name="connsiteX34" fmla="*/ 433137 w 1046747"/>
              <a:gd name="connsiteY34" fmla="*/ 1608466 h 4676518"/>
              <a:gd name="connsiteX35" fmla="*/ 216568 w 1046747"/>
              <a:gd name="connsiteY35" fmla="*/ 1644560 h 4676518"/>
              <a:gd name="connsiteX36" fmla="*/ 288758 w 1046747"/>
              <a:gd name="connsiteY36" fmla="*/ 1776908 h 4676518"/>
              <a:gd name="connsiteX37" fmla="*/ 240631 w 1046747"/>
              <a:gd name="connsiteY37" fmla="*/ 1800971 h 4676518"/>
              <a:gd name="connsiteX38" fmla="*/ 324852 w 1046747"/>
              <a:gd name="connsiteY38" fmla="*/ 1873160 h 4676518"/>
              <a:gd name="connsiteX39" fmla="*/ 276726 w 1046747"/>
              <a:gd name="connsiteY39" fmla="*/ 1897224 h 4676518"/>
              <a:gd name="connsiteX40" fmla="*/ 324852 w 1046747"/>
              <a:gd name="connsiteY40" fmla="*/ 1957381 h 4676518"/>
              <a:gd name="connsiteX41" fmla="*/ 252663 w 1046747"/>
              <a:gd name="connsiteY41" fmla="*/ 2005508 h 4676518"/>
              <a:gd name="connsiteX42" fmla="*/ 445168 w 1046747"/>
              <a:gd name="connsiteY42" fmla="*/ 2029571 h 4676518"/>
              <a:gd name="connsiteX43" fmla="*/ 216568 w 1046747"/>
              <a:gd name="connsiteY43" fmla="*/ 2053634 h 4676518"/>
              <a:gd name="connsiteX44" fmla="*/ 421105 w 1046747"/>
              <a:gd name="connsiteY44" fmla="*/ 2101760 h 4676518"/>
              <a:gd name="connsiteX45" fmla="*/ 168442 w 1046747"/>
              <a:gd name="connsiteY45" fmla="*/ 2113792 h 4676518"/>
              <a:gd name="connsiteX46" fmla="*/ 601579 w 1046747"/>
              <a:gd name="connsiteY46" fmla="*/ 2137855 h 4676518"/>
              <a:gd name="connsiteX47" fmla="*/ 204537 w 1046747"/>
              <a:gd name="connsiteY47" fmla="*/ 2125824 h 4676518"/>
              <a:gd name="connsiteX48" fmla="*/ 397042 w 1046747"/>
              <a:gd name="connsiteY48" fmla="*/ 2185981 h 4676518"/>
              <a:gd name="connsiteX49" fmla="*/ 228600 w 1046747"/>
              <a:gd name="connsiteY49" fmla="*/ 2198013 h 4676518"/>
              <a:gd name="connsiteX50" fmla="*/ 529389 w 1046747"/>
              <a:gd name="connsiteY50" fmla="*/ 2185981 h 4676518"/>
              <a:gd name="connsiteX51" fmla="*/ 216568 w 1046747"/>
              <a:gd name="connsiteY51" fmla="*/ 2198013 h 4676518"/>
              <a:gd name="connsiteX52" fmla="*/ 529389 w 1046747"/>
              <a:gd name="connsiteY52" fmla="*/ 2210045 h 4676518"/>
              <a:gd name="connsiteX53" fmla="*/ 228600 w 1046747"/>
              <a:gd name="connsiteY53" fmla="*/ 2234108 h 4676518"/>
              <a:gd name="connsiteX54" fmla="*/ 565484 w 1046747"/>
              <a:gd name="connsiteY54" fmla="*/ 2270202 h 4676518"/>
              <a:gd name="connsiteX55" fmla="*/ 216568 w 1046747"/>
              <a:gd name="connsiteY55" fmla="*/ 2282234 h 4676518"/>
              <a:gd name="connsiteX56" fmla="*/ 625642 w 1046747"/>
              <a:gd name="connsiteY56" fmla="*/ 2306297 h 4676518"/>
              <a:gd name="connsiteX57" fmla="*/ 216568 w 1046747"/>
              <a:gd name="connsiteY57" fmla="*/ 2342392 h 4676518"/>
              <a:gd name="connsiteX58" fmla="*/ 733926 w 1046747"/>
              <a:gd name="connsiteY58" fmla="*/ 2354424 h 4676518"/>
              <a:gd name="connsiteX59" fmla="*/ 252663 w 1046747"/>
              <a:gd name="connsiteY59" fmla="*/ 2378487 h 4676518"/>
              <a:gd name="connsiteX60" fmla="*/ 1046747 w 1046747"/>
              <a:gd name="connsiteY60" fmla="*/ 2426613 h 4676518"/>
              <a:gd name="connsiteX61" fmla="*/ 252663 w 1046747"/>
              <a:gd name="connsiteY61" fmla="*/ 2426613 h 4676518"/>
              <a:gd name="connsiteX62" fmla="*/ 565484 w 1046747"/>
              <a:gd name="connsiteY62" fmla="*/ 2462708 h 4676518"/>
              <a:gd name="connsiteX63" fmla="*/ 192505 w 1046747"/>
              <a:gd name="connsiteY63" fmla="*/ 2426613 h 4676518"/>
              <a:gd name="connsiteX64" fmla="*/ 433137 w 1046747"/>
              <a:gd name="connsiteY64" fmla="*/ 2486771 h 4676518"/>
              <a:gd name="connsiteX65" fmla="*/ 204537 w 1046747"/>
              <a:gd name="connsiteY65" fmla="*/ 2510834 h 4676518"/>
              <a:gd name="connsiteX66" fmla="*/ 493294 w 1046747"/>
              <a:gd name="connsiteY66" fmla="*/ 2522866 h 4676518"/>
              <a:gd name="connsiteX67" fmla="*/ 240631 w 1046747"/>
              <a:gd name="connsiteY67" fmla="*/ 2570992 h 4676518"/>
              <a:gd name="connsiteX68" fmla="*/ 469231 w 1046747"/>
              <a:gd name="connsiteY68" fmla="*/ 2595055 h 4676518"/>
              <a:gd name="connsiteX69" fmla="*/ 216568 w 1046747"/>
              <a:gd name="connsiteY69" fmla="*/ 2643181 h 4676518"/>
              <a:gd name="connsiteX70" fmla="*/ 565484 w 1046747"/>
              <a:gd name="connsiteY70" fmla="*/ 2631150 h 4676518"/>
              <a:gd name="connsiteX71" fmla="*/ 204537 w 1046747"/>
              <a:gd name="connsiteY71" fmla="*/ 2667245 h 4676518"/>
              <a:gd name="connsiteX72" fmla="*/ 745958 w 1046747"/>
              <a:gd name="connsiteY72" fmla="*/ 2751466 h 4676518"/>
              <a:gd name="connsiteX73" fmla="*/ 252663 w 1046747"/>
              <a:gd name="connsiteY73" fmla="*/ 2727402 h 4676518"/>
              <a:gd name="connsiteX74" fmla="*/ 469231 w 1046747"/>
              <a:gd name="connsiteY74" fmla="*/ 2787560 h 4676518"/>
              <a:gd name="connsiteX75" fmla="*/ 276726 w 1046747"/>
              <a:gd name="connsiteY75" fmla="*/ 2799592 h 4676518"/>
              <a:gd name="connsiteX76" fmla="*/ 481263 w 1046747"/>
              <a:gd name="connsiteY76" fmla="*/ 2847718 h 4676518"/>
              <a:gd name="connsiteX77" fmla="*/ 264694 w 1046747"/>
              <a:gd name="connsiteY77" fmla="*/ 2883813 h 4676518"/>
              <a:gd name="connsiteX78" fmla="*/ 156410 w 1046747"/>
              <a:gd name="connsiteY78" fmla="*/ 2907876 h 4676518"/>
              <a:gd name="connsiteX79" fmla="*/ 336884 w 1046747"/>
              <a:gd name="connsiteY79" fmla="*/ 2931939 h 4676518"/>
              <a:gd name="connsiteX80" fmla="*/ 144379 w 1046747"/>
              <a:gd name="connsiteY80" fmla="*/ 2980066 h 4676518"/>
              <a:gd name="connsiteX81" fmla="*/ 360947 w 1046747"/>
              <a:gd name="connsiteY81" fmla="*/ 2980066 h 4676518"/>
              <a:gd name="connsiteX82" fmla="*/ 144379 w 1046747"/>
              <a:gd name="connsiteY82" fmla="*/ 3052255 h 4676518"/>
              <a:gd name="connsiteX83" fmla="*/ 433137 w 1046747"/>
              <a:gd name="connsiteY83" fmla="*/ 3028192 h 4676518"/>
              <a:gd name="connsiteX84" fmla="*/ 445168 w 1046747"/>
              <a:gd name="connsiteY84" fmla="*/ 3052255 h 4676518"/>
              <a:gd name="connsiteX85" fmla="*/ 697831 w 1046747"/>
              <a:gd name="connsiteY85" fmla="*/ 3064287 h 4676518"/>
              <a:gd name="connsiteX86" fmla="*/ 288758 w 1046747"/>
              <a:gd name="connsiteY86" fmla="*/ 3136476 h 4676518"/>
              <a:gd name="connsiteX87" fmla="*/ 108284 w 1046747"/>
              <a:gd name="connsiteY87" fmla="*/ 3148508 h 4676518"/>
              <a:gd name="connsiteX88" fmla="*/ 324852 w 1046747"/>
              <a:gd name="connsiteY88" fmla="*/ 3148508 h 4676518"/>
              <a:gd name="connsiteX89" fmla="*/ 168442 w 1046747"/>
              <a:gd name="connsiteY89" fmla="*/ 3196634 h 4676518"/>
              <a:gd name="connsiteX90" fmla="*/ 433137 w 1046747"/>
              <a:gd name="connsiteY90" fmla="*/ 3172571 h 4676518"/>
              <a:gd name="connsiteX91" fmla="*/ 168442 w 1046747"/>
              <a:gd name="connsiteY91" fmla="*/ 3232729 h 4676518"/>
              <a:gd name="connsiteX92" fmla="*/ 433137 w 1046747"/>
              <a:gd name="connsiteY92" fmla="*/ 3268824 h 4676518"/>
              <a:gd name="connsiteX93" fmla="*/ 144379 w 1046747"/>
              <a:gd name="connsiteY93" fmla="*/ 3316950 h 4676518"/>
              <a:gd name="connsiteX94" fmla="*/ 132347 w 1046747"/>
              <a:gd name="connsiteY94" fmla="*/ 3365076 h 4676518"/>
              <a:gd name="connsiteX95" fmla="*/ 565484 w 1046747"/>
              <a:gd name="connsiteY95" fmla="*/ 3353045 h 4676518"/>
              <a:gd name="connsiteX96" fmla="*/ 168442 w 1046747"/>
              <a:gd name="connsiteY96" fmla="*/ 3413202 h 4676518"/>
              <a:gd name="connsiteX97" fmla="*/ 96252 w 1046747"/>
              <a:gd name="connsiteY97" fmla="*/ 3413202 h 4676518"/>
              <a:gd name="connsiteX98" fmla="*/ 240631 w 1046747"/>
              <a:gd name="connsiteY98" fmla="*/ 3437266 h 4676518"/>
              <a:gd name="connsiteX99" fmla="*/ 84221 w 1046747"/>
              <a:gd name="connsiteY99" fmla="*/ 3461329 h 4676518"/>
              <a:gd name="connsiteX100" fmla="*/ 264694 w 1046747"/>
              <a:gd name="connsiteY100" fmla="*/ 3461329 h 4676518"/>
              <a:gd name="connsiteX101" fmla="*/ 108284 w 1046747"/>
              <a:gd name="connsiteY101" fmla="*/ 3509455 h 4676518"/>
              <a:gd name="connsiteX102" fmla="*/ 409073 w 1046747"/>
              <a:gd name="connsiteY102" fmla="*/ 3497424 h 4676518"/>
              <a:gd name="connsiteX103" fmla="*/ 517358 w 1046747"/>
              <a:gd name="connsiteY103" fmla="*/ 3497424 h 4676518"/>
              <a:gd name="connsiteX104" fmla="*/ 240631 w 1046747"/>
              <a:gd name="connsiteY104" fmla="*/ 3509455 h 4676518"/>
              <a:gd name="connsiteX105" fmla="*/ 120316 w 1046747"/>
              <a:gd name="connsiteY105" fmla="*/ 3569613 h 4676518"/>
              <a:gd name="connsiteX106" fmla="*/ 324852 w 1046747"/>
              <a:gd name="connsiteY106" fmla="*/ 3545550 h 4676518"/>
              <a:gd name="connsiteX107" fmla="*/ 493294 w 1046747"/>
              <a:gd name="connsiteY107" fmla="*/ 3521487 h 4676518"/>
              <a:gd name="connsiteX108" fmla="*/ 252663 w 1046747"/>
              <a:gd name="connsiteY108" fmla="*/ 3605708 h 4676518"/>
              <a:gd name="connsiteX109" fmla="*/ 96252 w 1046747"/>
              <a:gd name="connsiteY109" fmla="*/ 3605708 h 4676518"/>
              <a:gd name="connsiteX110" fmla="*/ 192505 w 1046747"/>
              <a:gd name="connsiteY110" fmla="*/ 3641802 h 4676518"/>
              <a:gd name="connsiteX111" fmla="*/ 96252 w 1046747"/>
              <a:gd name="connsiteY111" fmla="*/ 3701960 h 4676518"/>
              <a:gd name="connsiteX112" fmla="*/ 132347 w 1046747"/>
              <a:gd name="connsiteY112" fmla="*/ 3762118 h 4676518"/>
              <a:gd name="connsiteX113" fmla="*/ 96252 w 1046747"/>
              <a:gd name="connsiteY113" fmla="*/ 3906497 h 4676518"/>
              <a:gd name="connsiteX114" fmla="*/ 228600 w 1046747"/>
              <a:gd name="connsiteY114" fmla="*/ 3906497 h 4676518"/>
              <a:gd name="connsiteX115" fmla="*/ 132347 w 1046747"/>
              <a:gd name="connsiteY115" fmla="*/ 3942592 h 4676518"/>
              <a:gd name="connsiteX116" fmla="*/ 204537 w 1046747"/>
              <a:gd name="connsiteY116" fmla="*/ 3930560 h 4676518"/>
              <a:gd name="connsiteX117" fmla="*/ 108284 w 1046747"/>
              <a:gd name="connsiteY117" fmla="*/ 3978687 h 4676518"/>
              <a:gd name="connsiteX118" fmla="*/ 120316 w 1046747"/>
              <a:gd name="connsiteY118" fmla="*/ 4002750 h 4676518"/>
              <a:gd name="connsiteX119" fmla="*/ 72189 w 1046747"/>
              <a:gd name="connsiteY119" fmla="*/ 4026813 h 4676518"/>
              <a:gd name="connsiteX120" fmla="*/ 168442 w 1046747"/>
              <a:gd name="connsiteY120" fmla="*/ 4086971 h 4676518"/>
              <a:gd name="connsiteX121" fmla="*/ 96252 w 1046747"/>
              <a:gd name="connsiteY121" fmla="*/ 4099002 h 4676518"/>
              <a:gd name="connsiteX122" fmla="*/ 228600 w 1046747"/>
              <a:gd name="connsiteY122" fmla="*/ 4111034 h 4676518"/>
              <a:gd name="connsiteX123" fmla="*/ 108284 w 1046747"/>
              <a:gd name="connsiteY123" fmla="*/ 4123066 h 4676518"/>
              <a:gd name="connsiteX124" fmla="*/ 252663 w 1046747"/>
              <a:gd name="connsiteY124" fmla="*/ 4135097 h 4676518"/>
              <a:gd name="connsiteX125" fmla="*/ 240631 w 1046747"/>
              <a:gd name="connsiteY125" fmla="*/ 4147129 h 4676518"/>
              <a:gd name="connsiteX126" fmla="*/ 60158 w 1046747"/>
              <a:gd name="connsiteY126" fmla="*/ 4171192 h 4676518"/>
              <a:gd name="connsiteX127" fmla="*/ 216568 w 1046747"/>
              <a:gd name="connsiteY127" fmla="*/ 4207287 h 4676518"/>
              <a:gd name="connsiteX128" fmla="*/ 264694 w 1046747"/>
              <a:gd name="connsiteY128" fmla="*/ 4219318 h 4676518"/>
              <a:gd name="connsiteX129" fmla="*/ 84221 w 1046747"/>
              <a:gd name="connsiteY129" fmla="*/ 4231350 h 4676518"/>
              <a:gd name="connsiteX130" fmla="*/ 192505 w 1046747"/>
              <a:gd name="connsiteY130" fmla="*/ 4255413 h 4676518"/>
              <a:gd name="connsiteX131" fmla="*/ 60158 w 1046747"/>
              <a:gd name="connsiteY131" fmla="*/ 4291508 h 4676518"/>
              <a:gd name="connsiteX132" fmla="*/ 168442 w 1046747"/>
              <a:gd name="connsiteY132" fmla="*/ 4279476 h 4676518"/>
              <a:gd name="connsiteX133" fmla="*/ 0 w 1046747"/>
              <a:gd name="connsiteY133" fmla="*/ 4303539 h 4676518"/>
              <a:gd name="connsiteX134" fmla="*/ 204537 w 1046747"/>
              <a:gd name="connsiteY134" fmla="*/ 4327602 h 4676518"/>
              <a:gd name="connsiteX135" fmla="*/ 48126 w 1046747"/>
              <a:gd name="connsiteY135" fmla="*/ 4339634 h 4676518"/>
              <a:gd name="connsiteX136" fmla="*/ 180473 w 1046747"/>
              <a:gd name="connsiteY136" fmla="*/ 4363697 h 4676518"/>
              <a:gd name="connsiteX137" fmla="*/ 24063 w 1046747"/>
              <a:gd name="connsiteY137" fmla="*/ 4411824 h 4676518"/>
              <a:gd name="connsiteX138" fmla="*/ 156410 w 1046747"/>
              <a:gd name="connsiteY138" fmla="*/ 4411824 h 4676518"/>
              <a:gd name="connsiteX139" fmla="*/ 12031 w 1046747"/>
              <a:gd name="connsiteY139" fmla="*/ 4447918 h 4676518"/>
              <a:gd name="connsiteX140" fmla="*/ 204537 w 1046747"/>
              <a:gd name="connsiteY140" fmla="*/ 4459950 h 4676518"/>
              <a:gd name="connsiteX141" fmla="*/ 24063 w 1046747"/>
              <a:gd name="connsiteY141" fmla="*/ 4471981 h 4676518"/>
              <a:gd name="connsiteX142" fmla="*/ 204537 w 1046747"/>
              <a:gd name="connsiteY142" fmla="*/ 4484013 h 4676518"/>
              <a:gd name="connsiteX143" fmla="*/ 48126 w 1046747"/>
              <a:gd name="connsiteY143" fmla="*/ 4508076 h 4676518"/>
              <a:gd name="connsiteX144" fmla="*/ 324852 w 1046747"/>
              <a:gd name="connsiteY144" fmla="*/ 4532139 h 4676518"/>
              <a:gd name="connsiteX145" fmla="*/ 72189 w 1046747"/>
              <a:gd name="connsiteY145" fmla="*/ 4532139 h 4676518"/>
              <a:gd name="connsiteX146" fmla="*/ 324852 w 1046747"/>
              <a:gd name="connsiteY146" fmla="*/ 4568234 h 4676518"/>
              <a:gd name="connsiteX147" fmla="*/ 36094 w 1046747"/>
              <a:gd name="connsiteY147" fmla="*/ 4580266 h 4676518"/>
              <a:gd name="connsiteX148" fmla="*/ 24063 w 1046747"/>
              <a:gd name="connsiteY148" fmla="*/ 4592297 h 4676518"/>
              <a:gd name="connsiteX149" fmla="*/ 180473 w 1046747"/>
              <a:gd name="connsiteY149" fmla="*/ 4604329 h 4676518"/>
              <a:gd name="connsiteX150" fmla="*/ 72189 w 1046747"/>
              <a:gd name="connsiteY150" fmla="*/ 4676518 h 4676518"/>
              <a:gd name="connsiteX151" fmla="*/ 168442 w 1046747"/>
              <a:gd name="connsiteY151" fmla="*/ 4676518 h 4676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</a:cxnLst>
            <a:rect l="l" t="t" r="r" b="b"/>
            <a:pathLst>
              <a:path w="1046747" h="4676518">
                <a:moveTo>
                  <a:pt x="108010" y="0"/>
                </a:moveTo>
                <a:lnTo>
                  <a:pt x="120316" y="501560"/>
                </a:lnTo>
                <a:lnTo>
                  <a:pt x="84221" y="585781"/>
                </a:lnTo>
                <a:lnTo>
                  <a:pt x="180473" y="609845"/>
                </a:lnTo>
                <a:lnTo>
                  <a:pt x="36094" y="633908"/>
                </a:lnTo>
                <a:lnTo>
                  <a:pt x="180473" y="694066"/>
                </a:lnTo>
                <a:lnTo>
                  <a:pt x="36094" y="682034"/>
                </a:lnTo>
                <a:lnTo>
                  <a:pt x="192505" y="742192"/>
                </a:lnTo>
                <a:lnTo>
                  <a:pt x="48126" y="778287"/>
                </a:lnTo>
                <a:lnTo>
                  <a:pt x="360947" y="802350"/>
                </a:lnTo>
                <a:lnTo>
                  <a:pt x="84221" y="838445"/>
                </a:lnTo>
                <a:lnTo>
                  <a:pt x="108284" y="898602"/>
                </a:lnTo>
                <a:lnTo>
                  <a:pt x="132347" y="898602"/>
                </a:lnTo>
                <a:lnTo>
                  <a:pt x="132347" y="1055013"/>
                </a:lnTo>
                <a:lnTo>
                  <a:pt x="72189" y="1175329"/>
                </a:lnTo>
                <a:lnTo>
                  <a:pt x="12031" y="1187360"/>
                </a:lnTo>
                <a:lnTo>
                  <a:pt x="745958" y="1187360"/>
                </a:lnTo>
                <a:lnTo>
                  <a:pt x="300789" y="1211424"/>
                </a:lnTo>
                <a:lnTo>
                  <a:pt x="120316" y="1235487"/>
                </a:lnTo>
                <a:lnTo>
                  <a:pt x="228600" y="1331739"/>
                </a:lnTo>
                <a:lnTo>
                  <a:pt x="168442" y="1331739"/>
                </a:lnTo>
                <a:lnTo>
                  <a:pt x="493294" y="1295645"/>
                </a:lnTo>
                <a:lnTo>
                  <a:pt x="397042" y="1331739"/>
                </a:lnTo>
                <a:lnTo>
                  <a:pt x="288758" y="1367834"/>
                </a:lnTo>
                <a:lnTo>
                  <a:pt x="505326" y="1391897"/>
                </a:lnTo>
                <a:lnTo>
                  <a:pt x="348916" y="1427992"/>
                </a:lnTo>
                <a:lnTo>
                  <a:pt x="481263" y="1464087"/>
                </a:lnTo>
                <a:lnTo>
                  <a:pt x="360947" y="1524245"/>
                </a:lnTo>
                <a:lnTo>
                  <a:pt x="565484" y="1536276"/>
                </a:lnTo>
                <a:lnTo>
                  <a:pt x="252663" y="1548308"/>
                </a:lnTo>
                <a:lnTo>
                  <a:pt x="385010" y="1572371"/>
                </a:lnTo>
                <a:lnTo>
                  <a:pt x="433137" y="1596434"/>
                </a:lnTo>
                <a:lnTo>
                  <a:pt x="312821" y="1608466"/>
                </a:lnTo>
                <a:lnTo>
                  <a:pt x="348916" y="1608466"/>
                </a:lnTo>
                <a:lnTo>
                  <a:pt x="433137" y="1608466"/>
                </a:lnTo>
                <a:lnTo>
                  <a:pt x="216568" y="1644560"/>
                </a:lnTo>
                <a:lnTo>
                  <a:pt x="288758" y="1776908"/>
                </a:lnTo>
                <a:lnTo>
                  <a:pt x="240631" y="1800971"/>
                </a:lnTo>
                <a:lnTo>
                  <a:pt x="324852" y="1873160"/>
                </a:lnTo>
                <a:lnTo>
                  <a:pt x="276726" y="1897224"/>
                </a:lnTo>
                <a:lnTo>
                  <a:pt x="324852" y="1957381"/>
                </a:lnTo>
                <a:lnTo>
                  <a:pt x="252663" y="2005508"/>
                </a:lnTo>
                <a:lnTo>
                  <a:pt x="445168" y="2029571"/>
                </a:lnTo>
                <a:lnTo>
                  <a:pt x="216568" y="2053634"/>
                </a:lnTo>
                <a:lnTo>
                  <a:pt x="421105" y="2101760"/>
                </a:lnTo>
                <a:lnTo>
                  <a:pt x="168442" y="2113792"/>
                </a:lnTo>
                <a:lnTo>
                  <a:pt x="601579" y="2137855"/>
                </a:lnTo>
                <a:lnTo>
                  <a:pt x="204537" y="2125824"/>
                </a:lnTo>
                <a:lnTo>
                  <a:pt x="397042" y="2185981"/>
                </a:lnTo>
                <a:lnTo>
                  <a:pt x="228600" y="2198013"/>
                </a:lnTo>
                <a:lnTo>
                  <a:pt x="529389" y="2185981"/>
                </a:lnTo>
                <a:lnTo>
                  <a:pt x="216568" y="2198013"/>
                </a:lnTo>
                <a:lnTo>
                  <a:pt x="529389" y="2210045"/>
                </a:lnTo>
                <a:lnTo>
                  <a:pt x="228600" y="2234108"/>
                </a:lnTo>
                <a:lnTo>
                  <a:pt x="565484" y="2270202"/>
                </a:lnTo>
                <a:lnTo>
                  <a:pt x="216568" y="2282234"/>
                </a:lnTo>
                <a:lnTo>
                  <a:pt x="625642" y="2306297"/>
                </a:lnTo>
                <a:lnTo>
                  <a:pt x="216568" y="2342392"/>
                </a:lnTo>
                <a:lnTo>
                  <a:pt x="733926" y="2354424"/>
                </a:lnTo>
                <a:lnTo>
                  <a:pt x="252663" y="2378487"/>
                </a:lnTo>
                <a:lnTo>
                  <a:pt x="1046747" y="2426613"/>
                </a:lnTo>
                <a:lnTo>
                  <a:pt x="252663" y="2426613"/>
                </a:lnTo>
                <a:lnTo>
                  <a:pt x="565484" y="2462708"/>
                </a:lnTo>
                <a:lnTo>
                  <a:pt x="192505" y="2426613"/>
                </a:lnTo>
                <a:lnTo>
                  <a:pt x="433137" y="2486771"/>
                </a:lnTo>
                <a:lnTo>
                  <a:pt x="204537" y="2510834"/>
                </a:lnTo>
                <a:lnTo>
                  <a:pt x="493294" y="2522866"/>
                </a:lnTo>
                <a:lnTo>
                  <a:pt x="240631" y="2570992"/>
                </a:lnTo>
                <a:lnTo>
                  <a:pt x="469231" y="2595055"/>
                </a:lnTo>
                <a:lnTo>
                  <a:pt x="216568" y="2643181"/>
                </a:lnTo>
                <a:lnTo>
                  <a:pt x="565484" y="2631150"/>
                </a:lnTo>
                <a:lnTo>
                  <a:pt x="204537" y="2667245"/>
                </a:lnTo>
                <a:lnTo>
                  <a:pt x="745958" y="2751466"/>
                </a:lnTo>
                <a:lnTo>
                  <a:pt x="252663" y="2727402"/>
                </a:lnTo>
                <a:lnTo>
                  <a:pt x="469231" y="2787560"/>
                </a:lnTo>
                <a:lnTo>
                  <a:pt x="276726" y="2799592"/>
                </a:lnTo>
                <a:lnTo>
                  <a:pt x="481263" y="2847718"/>
                </a:lnTo>
                <a:lnTo>
                  <a:pt x="264694" y="2883813"/>
                </a:lnTo>
                <a:lnTo>
                  <a:pt x="156410" y="2907876"/>
                </a:lnTo>
                <a:lnTo>
                  <a:pt x="336884" y="2931939"/>
                </a:lnTo>
                <a:lnTo>
                  <a:pt x="144379" y="2980066"/>
                </a:lnTo>
                <a:lnTo>
                  <a:pt x="360947" y="2980066"/>
                </a:lnTo>
                <a:lnTo>
                  <a:pt x="144379" y="3052255"/>
                </a:lnTo>
                <a:lnTo>
                  <a:pt x="433137" y="3028192"/>
                </a:lnTo>
                <a:lnTo>
                  <a:pt x="445168" y="3052255"/>
                </a:lnTo>
                <a:lnTo>
                  <a:pt x="697831" y="3064287"/>
                </a:lnTo>
                <a:lnTo>
                  <a:pt x="288758" y="3136476"/>
                </a:lnTo>
                <a:lnTo>
                  <a:pt x="108284" y="3148508"/>
                </a:lnTo>
                <a:lnTo>
                  <a:pt x="324852" y="3148508"/>
                </a:lnTo>
                <a:lnTo>
                  <a:pt x="168442" y="3196634"/>
                </a:lnTo>
                <a:lnTo>
                  <a:pt x="433137" y="3172571"/>
                </a:lnTo>
                <a:lnTo>
                  <a:pt x="168442" y="3232729"/>
                </a:lnTo>
                <a:lnTo>
                  <a:pt x="433137" y="3268824"/>
                </a:lnTo>
                <a:lnTo>
                  <a:pt x="144379" y="3316950"/>
                </a:lnTo>
                <a:lnTo>
                  <a:pt x="132347" y="3365076"/>
                </a:lnTo>
                <a:lnTo>
                  <a:pt x="565484" y="3353045"/>
                </a:lnTo>
                <a:lnTo>
                  <a:pt x="168442" y="3413202"/>
                </a:lnTo>
                <a:lnTo>
                  <a:pt x="96252" y="3413202"/>
                </a:lnTo>
                <a:lnTo>
                  <a:pt x="240631" y="3437266"/>
                </a:lnTo>
                <a:lnTo>
                  <a:pt x="84221" y="3461329"/>
                </a:lnTo>
                <a:lnTo>
                  <a:pt x="264694" y="3461329"/>
                </a:lnTo>
                <a:lnTo>
                  <a:pt x="108284" y="3509455"/>
                </a:lnTo>
                <a:lnTo>
                  <a:pt x="409073" y="3497424"/>
                </a:lnTo>
                <a:lnTo>
                  <a:pt x="517358" y="3497424"/>
                </a:lnTo>
                <a:lnTo>
                  <a:pt x="240631" y="3509455"/>
                </a:lnTo>
                <a:lnTo>
                  <a:pt x="120316" y="3569613"/>
                </a:lnTo>
                <a:lnTo>
                  <a:pt x="324852" y="3545550"/>
                </a:lnTo>
                <a:lnTo>
                  <a:pt x="493294" y="3521487"/>
                </a:lnTo>
                <a:lnTo>
                  <a:pt x="252663" y="3605708"/>
                </a:lnTo>
                <a:lnTo>
                  <a:pt x="96252" y="3605708"/>
                </a:lnTo>
                <a:lnTo>
                  <a:pt x="192505" y="3641802"/>
                </a:lnTo>
                <a:lnTo>
                  <a:pt x="96252" y="3701960"/>
                </a:lnTo>
                <a:lnTo>
                  <a:pt x="132347" y="3762118"/>
                </a:lnTo>
                <a:lnTo>
                  <a:pt x="96252" y="3906497"/>
                </a:lnTo>
                <a:lnTo>
                  <a:pt x="228600" y="3906497"/>
                </a:lnTo>
                <a:lnTo>
                  <a:pt x="132347" y="3942592"/>
                </a:lnTo>
                <a:lnTo>
                  <a:pt x="204537" y="3930560"/>
                </a:lnTo>
                <a:lnTo>
                  <a:pt x="108284" y="3978687"/>
                </a:lnTo>
                <a:lnTo>
                  <a:pt x="120316" y="4002750"/>
                </a:lnTo>
                <a:lnTo>
                  <a:pt x="72189" y="4026813"/>
                </a:lnTo>
                <a:lnTo>
                  <a:pt x="168442" y="4086971"/>
                </a:lnTo>
                <a:lnTo>
                  <a:pt x="96252" y="4099002"/>
                </a:lnTo>
                <a:lnTo>
                  <a:pt x="228600" y="4111034"/>
                </a:lnTo>
                <a:lnTo>
                  <a:pt x="108284" y="4123066"/>
                </a:lnTo>
                <a:lnTo>
                  <a:pt x="252663" y="4135097"/>
                </a:lnTo>
                <a:lnTo>
                  <a:pt x="240631" y="4147129"/>
                </a:lnTo>
                <a:lnTo>
                  <a:pt x="60158" y="4171192"/>
                </a:lnTo>
                <a:lnTo>
                  <a:pt x="216568" y="4207287"/>
                </a:lnTo>
                <a:lnTo>
                  <a:pt x="264694" y="4219318"/>
                </a:lnTo>
                <a:lnTo>
                  <a:pt x="84221" y="4231350"/>
                </a:lnTo>
                <a:lnTo>
                  <a:pt x="192505" y="4255413"/>
                </a:lnTo>
                <a:lnTo>
                  <a:pt x="60158" y="4291508"/>
                </a:lnTo>
                <a:lnTo>
                  <a:pt x="168442" y="4279476"/>
                </a:lnTo>
                <a:lnTo>
                  <a:pt x="0" y="4303539"/>
                </a:lnTo>
                <a:lnTo>
                  <a:pt x="204537" y="4327602"/>
                </a:lnTo>
                <a:lnTo>
                  <a:pt x="48126" y="4339634"/>
                </a:lnTo>
                <a:lnTo>
                  <a:pt x="180473" y="4363697"/>
                </a:lnTo>
                <a:lnTo>
                  <a:pt x="24063" y="4411824"/>
                </a:lnTo>
                <a:lnTo>
                  <a:pt x="156410" y="4411824"/>
                </a:lnTo>
                <a:lnTo>
                  <a:pt x="12031" y="4447918"/>
                </a:lnTo>
                <a:lnTo>
                  <a:pt x="204537" y="4459950"/>
                </a:lnTo>
                <a:lnTo>
                  <a:pt x="24063" y="4471981"/>
                </a:lnTo>
                <a:lnTo>
                  <a:pt x="204537" y="4484013"/>
                </a:lnTo>
                <a:lnTo>
                  <a:pt x="48126" y="4508076"/>
                </a:lnTo>
                <a:lnTo>
                  <a:pt x="324852" y="4532139"/>
                </a:lnTo>
                <a:lnTo>
                  <a:pt x="72189" y="4532139"/>
                </a:lnTo>
                <a:lnTo>
                  <a:pt x="324852" y="4568234"/>
                </a:lnTo>
                <a:lnTo>
                  <a:pt x="36094" y="4580266"/>
                </a:lnTo>
                <a:lnTo>
                  <a:pt x="24063" y="4592297"/>
                </a:lnTo>
                <a:lnTo>
                  <a:pt x="180473" y="4604329"/>
                </a:lnTo>
                <a:lnTo>
                  <a:pt x="72189" y="4676518"/>
                </a:lnTo>
                <a:lnTo>
                  <a:pt x="168442" y="4676518"/>
                </a:lnTo>
              </a:path>
            </a:pathLst>
          </a:custGeom>
          <a:noFill/>
          <a:ln w="254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cxnSp>
        <p:nvCxnSpPr>
          <p:cNvPr id="24" name="Straight Connector 23"/>
          <p:cNvCxnSpPr>
            <a:cxnSpLocks noChangeShapeType="1"/>
          </p:cNvCxnSpPr>
          <p:nvPr/>
        </p:nvCxnSpPr>
        <p:spPr bwMode="auto">
          <a:xfrm rot="16200000" flipH="1">
            <a:off x="1558925" y="3978275"/>
            <a:ext cx="4933950" cy="0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Straight Connector 27"/>
          <p:cNvCxnSpPr>
            <a:cxnSpLocks noChangeShapeType="1"/>
          </p:cNvCxnSpPr>
          <p:nvPr/>
        </p:nvCxnSpPr>
        <p:spPr bwMode="auto">
          <a:xfrm rot="16200000" flipH="1">
            <a:off x="4087019" y="3990181"/>
            <a:ext cx="4932362" cy="0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1222" name="Freeform 30"/>
          <p:cNvSpPr>
            <a:spLocks/>
          </p:cNvSpPr>
          <p:nvPr/>
        </p:nvSpPr>
        <p:spPr bwMode="auto">
          <a:xfrm>
            <a:off x="6773863" y="1660525"/>
            <a:ext cx="1401762" cy="4295775"/>
          </a:xfrm>
          <a:custGeom>
            <a:avLst/>
            <a:gdLst/>
            <a:ahLst/>
            <a:cxnLst/>
            <a:rect l="0" t="0" r="r" b="b"/>
            <a:pathLst>
              <a:path w="1401678" h="4295272">
                <a:moveTo>
                  <a:pt x="0" y="0"/>
                </a:moveTo>
                <a:lnTo>
                  <a:pt x="0" y="168442"/>
                </a:lnTo>
                <a:lnTo>
                  <a:pt x="168442" y="192505"/>
                </a:lnTo>
                <a:lnTo>
                  <a:pt x="228600" y="240631"/>
                </a:lnTo>
                <a:lnTo>
                  <a:pt x="252663" y="421105"/>
                </a:lnTo>
                <a:lnTo>
                  <a:pt x="156410" y="481263"/>
                </a:lnTo>
                <a:lnTo>
                  <a:pt x="252663" y="505326"/>
                </a:lnTo>
                <a:lnTo>
                  <a:pt x="156410" y="529389"/>
                </a:lnTo>
                <a:lnTo>
                  <a:pt x="264694" y="601579"/>
                </a:lnTo>
                <a:lnTo>
                  <a:pt x="385010" y="601579"/>
                </a:lnTo>
                <a:lnTo>
                  <a:pt x="192505" y="637674"/>
                </a:lnTo>
                <a:lnTo>
                  <a:pt x="168442" y="770021"/>
                </a:lnTo>
                <a:lnTo>
                  <a:pt x="204536" y="878305"/>
                </a:lnTo>
                <a:lnTo>
                  <a:pt x="216568" y="950495"/>
                </a:lnTo>
                <a:lnTo>
                  <a:pt x="336884" y="1010653"/>
                </a:lnTo>
                <a:lnTo>
                  <a:pt x="433136" y="1022684"/>
                </a:lnTo>
                <a:lnTo>
                  <a:pt x="336884" y="1094874"/>
                </a:lnTo>
                <a:lnTo>
                  <a:pt x="348915" y="1143000"/>
                </a:lnTo>
                <a:lnTo>
                  <a:pt x="372978" y="1203158"/>
                </a:lnTo>
                <a:lnTo>
                  <a:pt x="397042" y="1251284"/>
                </a:lnTo>
                <a:lnTo>
                  <a:pt x="312821" y="1311442"/>
                </a:lnTo>
                <a:lnTo>
                  <a:pt x="252663" y="1407695"/>
                </a:lnTo>
                <a:lnTo>
                  <a:pt x="300789" y="1479884"/>
                </a:lnTo>
                <a:lnTo>
                  <a:pt x="240631" y="1503947"/>
                </a:lnTo>
                <a:lnTo>
                  <a:pt x="240631" y="1600200"/>
                </a:lnTo>
                <a:lnTo>
                  <a:pt x="252663" y="1672389"/>
                </a:lnTo>
                <a:lnTo>
                  <a:pt x="264694" y="1720516"/>
                </a:lnTo>
                <a:lnTo>
                  <a:pt x="240631" y="1864895"/>
                </a:lnTo>
                <a:lnTo>
                  <a:pt x="192505" y="1949116"/>
                </a:lnTo>
                <a:lnTo>
                  <a:pt x="228600" y="2057400"/>
                </a:lnTo>
                <a:lnTo>
                  <a:pt x="156410" y="2105526"/>
                </a:lnTo>
                <a:lnTo>
                  <a:pt x="96252" y="2249905"/>
                </a:lnTo>
                <a:lnTo>
                  <a:pt x="144378" y="2310063"/>
                </a:lnTo>
                <a:lnTo>
                  <a:pt x="96252" y="2334126"/>
                </a:lnTo>
                <a:lnTo>
                  <a:pt x="168442" y="2394284"/>
                </a:lnTo>
                <a:lnTo>
                  <a:pt x="168442" y="2430379"/>
                </a:lnTo>
                <a:lnTo>
                  <a:pt x="240631" y="2550695"/>
                </a:lnTo>
                <a:lnTo>
                  <a:pt x="240631" y="2586789"/>
                </a:lnTo>
                <a:lnTo>
                  <a:pt x="192505" y="2598821"/>
                </a:lnTo>
                <a:lnTo>
                  <a:pt x="204536" y="2707105"/>
                </a:lnTo>
                <a:lnTo>
                  <a:pt x="421105" y="2827421"/>
                </a:lnTo>
                <a:lnTo>
                  <a:pt x="445168" y="2935705"/>
                </a:lnTo>
                <a:lnTo>
                  <a:pt x="397042" y="2971800"/>
                </a:lnTo>
                <a:lnTo>
                  <a:pt x="397042" y="3043989"/>
                </a:lnTo>
                <a:lnTo>
                  <a:pt x="541421" y="3080084"/>
                </a:lnTo>
                <a:lnTo>
                  <a:pt x="697831" y="3116179"/>
                </a:lnTo>
                <a:lnTo>
                  <a:pt x="782052" y="3116179"/>
                </a:lnTo>
                <a:lnTo>
                  <a:pt x="721894" y="3164305"/>
                </a:lnTo>
                <a:lnTo>
                  <a:pt x="733926" y="3200400"/>
                </a:lnTo>
                <a:lnTo>
                  <a:pt x="721894" y="3260558"/>
                </a:lnTo>
                <a:lnTo>
                  <a:pt x="577515" y="3284621"/>
                </a:lnTo>
                <a:lnTo>
                  <a:pt x="625642" y="3308684"/>
                </a:lnTo>
                <a:lnTo>
                  <a:pt x="673768" y="3320716"/>
                </a:lnTo>
                <a:lnTo>
                  <a:pt x="673768" y="3368842"/>
                </a:lnTo>
                <a:lnTo>
                  <a:pt x="673768" y="3441031"/>
                </a:lnTo>
                <a:lnTo>
                  <a:pt x="806115" y="3453063"/>
                </a:lnTo>
                <a:lnTo>
                  <a:pt x="806115" y="3489158"/>
                </a:lnTo>
                <a:lnTo>
                  <a:pt x="830177" y="3573378"/>
                </a:lnTo>
                <a:lnTo>
                  <a:pt x="1046746" y="3573378"/>
                </a:lnTo>
                <a:lnTo>
                  <a:pt x="998620" y="3681662"/>
                </a:lnTo>
                <a:lnTo>
                  <a:pt x="1155030" y="3741820"/>
                </a:lnTo>
                <a:lnTo>
                  <a:pt x="1106904" y="3814009"/>
                </a:lnTo>
                <a:cubicBezTo>
                  <a:pt x="1132973" y="3852109"/>
                  <a:pt x="1341520" y="3870157"/>
                  <a:pt x="1383631" y="3946357"/>
                </a:cubicBezTo>
                <a:cubicBezTo>
                  <a:pt x="1401678" y="3992478"/>
                  <a:pt x="1177088" y="3992477"/>
                  <a:pt x="1191125" y="4042609"/>
                </a:cubicBezTo>
                <a:cubicBezTo>
                  <a:pt x="1153025" y="4072688"/>
                  <a:pt x="1333497" y="4036594"/>
                  <a:pt x="1347534" y="4078704"/>
                </a:cubicBezTo>
                <a:cubicBezTo>
                  <a:pt x="1277350" y="4120814"/>
                  <a:pt x="1255294" y="4267198"/>
                  <a:pt x="1275347" y="4295272"/>
                </a:cubicBez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1223" name="Freeform 31"/>
          <p:cNvSpPr>
            <a:spLocks/>
          </p:cNvSpPr>
          <p:nvPr/>
        </p:nvSpPr>
        <p:spPr bwMode="auto">
          <a:xfrm>
            <a:off x="6786563" y="1697038"/>
            <a:ext cx="1406525" cy="4294187"/>
          </a:xfrm>
          <a:custGeom>
            <a:avLst/>
            <a:gdLst/>
            <a:ahLst/>
            <a:cxnLst/>
            <a:rect l="0" t="0" r="r" b="b"/>
            <a:pathLst>
              <a:path w="1407695" h="4295273">
                <a:moveTo>
                  <a:pt x="0" y="0"/>
                </a:moveTo>
                <a:lnTo>
                  <a:pt x="24063" y="421105"/>
                </a:lnTo>
                <a:lnTo>
                  <a:pt x="24063" y="517358"/>
                </a:lnTo>
                <a:lnTo>
                  <a:pt x="12032" y="577515"/>
                </a:lnTo>
                <a:lnTo>
                  <a:pt x="24063" y="794084"/>
                </a:lnTo>
                <a:lnTo>
                  <a:pt x="24063" y="950494"/>
                </a:lnTo>
                <a:lnTo>
                  <a:pt x="84221" y="1106905"/>
                </a:lnTo>
                <a:lnTo>
                  <a:pt x="1407695" y="1106905"/>
                </a:lnTo>
                <a:lnTo>
                  <a:pt x="1383632" y="1732547"/>
                </a:lnTo>
                <a:lnTo>
                  <a:pt x="541421" y="1732547"/>
                </a:lnTo>
                <a:lnTo>
                  <a:pt x="1371600" y="1744579"/>
                </a:lnTo>
                <a:lnTo>
                  <a:pt x="709863" y="1756610"/>
                </a:lnTo>
                <a:lnTo>
                  <a:pt x="1383632" y="1768642"/>
                </a:lnTo>
                <a:lnTo>
                  <a:pt x="541421" y="1840831"/>
                </a:lnTo>
                <a:lnTo>
                  <a:pt x="1359569" y="1900989"/>
                </a:lnTo>
                <a:lnTo>
                  <a:pt x="1383632" y="2454442"/>
                </a:lnTo>
                <a:lnTo>
                  <a:pt x="637674" y="2478505"/>
                </a:lnTo>
                <a:lnTo>
                  <a:pt x="1383632" y="2538663"/>
                </a:lnTo>
                <a:lnTo>
                  <a:pt x="1407695" y="2598821"/>
                </a:lnTo>
                <a:lnTo>
                  <a:pt x="372979" y="2586789"/>
                </a:lnTo>
                <a:lnTo>
                  <a:pt x="637674" y="2634915"/>
                </a:lnTo>
                <a:lnTo>
                  <a:pt x="397042" y="2671010"/>
                </a:lnTo>
                <a:lnTo>
                  <a:pt x="938463" y="2671010"/>
                </a:lnTo>
                <a:lnTo>
                  <a:pt x="385011" y="2683042"/>
                </a:lnTo>
                <a:lnTo>
                  <a:pt x="481263" y="2719136"/>
                </a:lnTo>
                <a:lnTo>
                  <a:pt x="637674" y="2743200"/>
                </a:lnTo>
                <a:lnTo>
                  <a:pt x="830179" y="2791326"/>
                </a:lnTo>
                <a:lnTo>
                  <a:pt x="1311442" y="2779294"/>
                </a:lnTo>
                <a:lnTo>
                  <a:pt x="457200" y="2803358"/>
                </a:lnTo>
                <a:lnTo>
                  <a:pt x="336884" y="2827421"/>
                </a:lnTo>
                <a:lnTo>
                  <a:pt x="421105" y="2863515"/>
                </a:lnTo>
                <a:lnTo>
                  <a:pt x="312821" y="2899610"/>
                </a:lnTo>
                <a:lnTo>
                  <a:pt x="228600" y="2887579"/>
                </a:lnTo>
                <a:lnTo>
                  <a:pt x="288758" y="2971800"/>
                </a:lnTo>
                <a:lnTo>
                  <a:pt x="336884" y="2983831"/>
                </a:lnTo>
                <a:lnTo>
                  <a:pt x="264695" y="2995863"/>
                </a:lnTo>
                <a:lnTo>
                  <a:pt x="240632" y="3031958"/>
                </a:lnTo>
                <a:lnTo>
                  <a:pt x="216569" y="3104147"/>
                </a:lnTo>
                <a:lnTo>
                  <a:pt x="397042" y="3104147"/>
                </a:lnTo>
                <a:lnTo>
                  <a:pt x="156411" y="3140242"/>
                </a:lnTo>
                <a:lnTo>
                  <a:pt x="180474" y="3200400"/>
                </a:lnTo>
                <a:lnTo>
                  <a:pt x="156411" y="3224463"/>
                </a:lnTo>
                <a:lnTo>
                  <a:pt x="216569" y="3344779"/>
                </a:lnTo>
                <a:lnTo>
                  <a:pt x="192505" y="3368842"/>
                </a:lnTo>
                <a:lnTo>
                  <a:pt x="625642" y="3392905"/>
                </a:lnTo>
                <a:lnTo>
                  <a:pt x="1155032" y="3416968"/>
                </a:lnTo>
                <a:lnTo>
                  <a:pt x="1359569" y="3416968"/>
                </a:lnTo>
                <a:lnTo>
                  <a:pt x="288758" y="3453063"/>
                </a:lnTo>
                <a:lnTo>
                  <a:pt x="974558" y="3489158"/>
                </a:lnTo>
                <a:lnTo>
                  <a:pt x="1082842" y="3525252"/>
                </a:lnTo>
                <a:lnTo>
                  <a:pt x="192505" y="3537284"/>
                </a:lnTo>
                <a:lnTo>
                  <a:pt x="204537" y="3597442"/>
                </a:lnTo>
                <a:lnTo>
                  <a:pt x="505326" y="3645568"/>
                </a:lnTo>
                <a:lnTo>
                  <a:pt x="156411" y="3669631"/>
                </a:lnTo>
                <a:lnTo>
                  <a:pt x="156411" y="3729789"/>
                </a:lnTo>
                <a:lnTo>
                  <a:pt x="192505" y="3705726"/>
                </a:lnTo>
                <a:lnTo>
                  <a:pt x="120316" y="3753852"/>
                </a:lnTo>
                <a:lnTo>
                  <a:pt x="156411" y="3801979"/>
                </a:lnTo>
                <a:lnTo>
                  <a:pt x="120316" y="3838073"/>
                </a:lnTo>
                <a:lnTo>
                  <a:pt x="144379" y="3898231"/>
                </a:lnTo>
                <a:lnTo>
                  <a:pt x="397042" y="3910263"/>
                </a:lnTo>
                <a:lnTo>
                  <a:pt x="96253" y="3970421"/>
                </a:lnTo>
                <a:lnTo>
                  <a:pt x="120316" y="4042610"/>
                </a:lnTo>
                <a:lnTo>
                  <a:pt x="96253" y="4042610"/>
                </a:lnTo>
                <a:lnTo>
                  <a:pt x="144379" y="4066673"/>
                </a:lnTo>
                <a:lnTo>
                  <a:pt x="108284" y="4114800"/>
                </a:lnTo>
                <a:lnTo>
                  <a:pt x="192505" y="4138863"/>
                </a:lnTo>
                <a:lnTo>
                  <a:pt x="96253" y="4223084"/>
                </a:lnTo>
                <a:lnTo>
                  <a:pt x="108284" y="4295273"/>
                </a:lnTo>
              </a:path>
            </a:pathLst>
          </a:custGeom>
          <a:noFill/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1224" name="Freeform 35"/>
          <p:cNvSpPr>
            <a:spLocks/>
          </p:cNvSpPr>
          <p:nvPr/>
        </p:nvSpPr>
        <p:spPr bwMode="auto">
          <a:xfrm>
            <a:off x="6807200" y="1671638"/>
            <a:ext cx="1395413" cy="4324350"/>
          </a:xfrm>
          <a:custGeom>
            <a:avLst/>
            <a:gdLst/>
            <a:ahLst/>
            <a:cxnLst/>
            <a:rect l="0" t="0" r="r" b="b"/>
            <a:pathLst>
              <a:path w="1395413" h="4324350">
                <a:moveTo>
                  <a:pt x="0" y="0"/>
                </a:moveTo>
                <a:lnTo>
                  <a:pt x="23813" y="561975"/>
                </a:lnTo>
                <a:lnTo>
                  <a:pt x="328613" y="571500"/>
                </a:lnTo>
                <a:lnTo>
                  <a:pt x="352425" y="604838"/>
                </a:lnTo>
                <a:lnTo>
                  <a:pt x="242888" y="638175"/>
                </a:lnTo>
                <a:lnTo>
                  <a:pt x="142875" y="661988"/>
                </a:lnTo>
                <a:lnTo>
                  <a:pt x="104775" y="709613"/>
                </a:lnTo>
                <a:lnTo>
                  <a:pt x="80963" y="790575"/>
                </a:lnTo>
                <a:lnTo>
                  <a:pt x="28575" y="800100"/>
                </a:lnTo>
                <a:lnTo>
                  <a:pt x="33338" y="847725"/>
                </a:lnTo>
                <a:lnTo>
                  <a:pt x="33338" y="895350"/>
                </a:lnTo>
                <a:lnTo>
                  <a:pt x="4763" y="923925"/>
                </a:lnTo>
                <a:lnTo>
                  <a:pt x="38100" y="995363"/>
                </a:lnTo>
                <a:lnTo>
                  <a:pt x="23813" y="1014413"/>
                </a:lnTo>
                <a:lnTo>
                  <a:pt x="381000" y="1023938"/>
                </a:lnTo>
                <a:lnTo>
                  <a:pt x="319088" y="1057275"/>
                </a:lnTo>
                <a:lnTo>
                  <a:pt x="252413" y="1085850"/>
                </a:lnTo>
                <a:lnTo>
                  <a:pt x="333375" y="1128713"/>
                </a:lnTo>
                <a:lnTo>
                  <a:pt x="319088" y="1171575"/>
                </a:lnTo>
                <a:lnTo>
                  <a:pt x="338138" y="1209675"/>
                </a:lnTo>
                <a:lnTo>
                  <a:pt x="733425" y="1223963"/>
                </a:lnTo>
                <a:lnTo>
                  <a:pt x="538163" y="1257300"/>
                </a:lnTo>
                <a:lnTo>
                  <a:pt x="1385888" y="1266825"/>
                </a:lnTo>
                <a:lnTo>
                  <a:pt x="928688" y="1281113"/>
                </a:lnTo>
                <a:lnTo>
                  <a:pt x="919163" y="1295400"/>
                </a:lnTo>
                <a:lnTo>
                  <a:pt x="366713" y="1285875"/>
                </a:lnTo>
                <a:lnTo>
                  <a:pt x="280988" y="1304925"/>
                </a:lnTo>
                <a:lnTo>
                  <a:pt x="490538" y="1319213"/>
                </a:lnTo>
                <a:lnTo>
                  <a:pt x="642938" y="1328738"/>
                </a:lnTo>
                <a:lnTo>
                  <a:pt x="495300" y="1338263"/>
                </a:lnTo>
                <a:lnTo>
                  <a:pt x="571500" y="1371600"/>
                </a:lnTo>
                <a:lnTo>
                  <a:pt x="400050" y="1371600"/>
                </a:lnTo>
                <a:lnTo>
                  <a:pt x="376238" y="1400175"/>
                </a:lnTo>
                <a:lnTo>
                  <a:pt x="290513" y="1395413"/>
                </a:lnTo>
                <a:lnTo>
                  <a:pt x="276225" y="1433513"/>
                </a:lnTo>
                <a:lnTo>
                  <a:pt x="890588" y="1438275"/>
                </a:lnTo>
                <a:lnTo>
                  <a:pt x="561975" y="1452563"/>
                </a:lnTo>
                <a:lnTo>
                  <a:pt x="471488" y="1457325"/>
                </a:lnTo>
                <a:lnTo>
                  <a:pt x="319088" y="1481138"/>
                </a:lnTo>
                <a:lnTo>
                  <a:pt x="423863" y="1514475"/>
                </a:lnTo>
                <a:lnTo>
                  <a:pt x="390525" y="1543050"/>
                </a:lnTo>
                <a:lnTo>
                  <a:pt x="595313" y="1557338"/>
                </a:lnTo>
                <a:lnTo>
                  <a:pt x="295275" y="1585913"/>
                </a:lnTo>
                <a:lnTo>
                  <a:pt x="247650" y="1609725"/>
                </a:lnTo>
                <a:lnTo>
                  <a:pt x="252413" y="1647825"/>
                </a:lnTo>
                <a:lnTo>
                  <a:pt x="385763" y="1652588"/>
                </a:lnTo>
                <a:lnTo>
                  <a:pt x="414338" y="1657350"/>
                </a:lnTo>
                <a:lnTo>
                  <a:pt x="352425" y="1666875"/>
                </a:lnTo>
                <a:lnTo>
                  <a:pt x="419100" y="1681163"/>
                </a:lnTo>
                <a:lnTo>
                  <a:pt x="447675" y="1685925"/>
                </a:lnTo>
                <a:lnTo>
                  <a:pt x="261938" y="1724025"/>
                </a:lnTo>
                <a:lnTo>
                  <a:pt x="195263" y="1728788"/>
                </a:lnTo>
                <a:lnTo>
                  <a:pt x="152400" y="1752600"/>
                </a:lnTo>
                <a:lnTo>
                  <a:pt x="309563" y="1781175"/>
                </a:lnTo>
                <a:lnTo>
                  <a:pt x="257175" y="1790700"/>
                </a:lnTo>
                <a:lnTo>
                  <a:pt x="328613" y="1800225"/>
                </a:lnTo>
                <a:lnTo>
                  <a:pt x="185738" y="1795463"/>
                </a:lnTo>
                <a:lnTo>
                  <a:pt x="161925" y="1847850"/>
                </a:lnTo>
                <a:lnTo>
                  <a:pt x="419100" y="1862138"/>
                </a:lnTo>
                <a:lnTo>
                  <a:pt x="914400" y="1876425"/>
                </a:lnTo>
                <a:lnTo>
                  <a:pt x="1357313" y="1900238"/>
                </a:lnTo>
                <a:lnTo>
                  <a:pt x="1395413" y="1924050"/>
                </a:lnTo>
                <a:lnTo>
                  <a:pt x="1057275" y="1943100"/>
                </a:lnTo>
                <a:lnTo>
                  <a:pt x="895350" y="1952625"/>
                </a:lnTo>
                <a:lnTo>
                  <a:pt x="676275" y="1952625"/>
                </a:lnTo>
                <a:lnTo>
                  <a:pt x="762000" y="1952625"/>
                </a:lnTo>
                <a:lnTo>
                  <a:pt x="304800" y="1976438"/>
                </a:lnTo>
                <a:lnTo>
                  <a:pt x="1371600" y="1976438"/>
                </a:lnTo>
                <a:lnTo>
                  <a:pt x="1376363" y="2009775"/>
                </a:lnTo>
                <a:lnTo>
                  <a:pt x="1352550" y="2019300"/>
                </a:lnTo>
                <a:lnTo>
                  <a:pt x="1395413" y="2033588"/>
                </a:lnTo>
                <a:lnTo>
                  <a:pt x="1352550" y="2043113"/>
                </a:lnTo>
                <a:lnTo>
                  <a:pt x="1381125" y="2066925"/>
                </a:lnTo>
                <a:lnTo>
                  <a:pt x="600075" y="2071688"/>
                </a:lnTo>
                <a:lnTo>
                  <a:pt x="1000125" y="2100263"/>
                </a:lnTo>
                <a:lnTo>
                  <a:pt x="328613" y="2124075"/>
                </a:lnTo>
                <a:lnTo>
                  <a:pt x="938213" y="2133600"/>
                </a:lnTo>
                <a:lnTo>
                  <a:pt x="1000125" y="2147888"/>
                </a:lnTo>
                <a:lnTo>
                  <a:pt x="1019175" y="2152650"/>
                </a:lnTo>
                <a:lnTo>
                  <a:pt x="447675" y="2176463"/>
                </a:lnTo>
                <a:lnTo>
                  <a:pt x="1066800" y="2200275"/>
                </a:lnTo>
                <a:lnTo>
                  <a:pt x="1214438" y="2209800"/>
                </a:lnTo>
                <a:lnTo>
                  <a:pt x="1171575" y="2219325"/>
                </a:lnTo>
                <a:lnTo>
                  <a:pt x="1062038" y="2238375"/>
                </a:lnTo>
                <a:lnTo>
                  <a:pt x="852488" y="2247900"/>
                </a:lnTo>
                <a:lnTo>
                  <a:pt x="785813" y="2247900"/>
                </a:lnTo>
                <a:lnTo>
                  <a:pt x="685800" y="2266950"/>
                </a:lnTo>
                <a:lnTo>
                  <a:pt x="561975" y="2271713"/>
                </a:lnTo>
                <a:lnTo>
                  <a:pt x="528638" y="2295525"/>
                </a:lnTo>
                <a:lnTo>
                  <a:pt x="247650" y="2286000"/>
                </a:lnTo>
                <a:lnTo>
                  <a:pt x="328613" y="2309813"/>
                </a:lnTo>
                <a:lnTo>
                  <a:pt x="309563" y="2347913"/>
                </a:lnTo>
                <a:lnTo>
                  <a:pt x="219075" y="2376488"/>
                </a:lnTo>
                <a:lnTo>
                  <a:pt x="133350" y="2424113"/>
                </a:lnTo>
                <a:lnTo>
                  <a:pt x="166688" y="2457450"/>
                </a:lnTo>
                <a:lnTo>
                  <a:pt x="133350" y="2490788"/>
                </a:lnTo>
                <a:lnTo>
                  <a:pt x="123825" y="2571750"/>
                </a:lnTo>
                <a:lnTo>
                  <a:pt x="76200" y="2609850"/>
                </a:lnTo>
                <a:lnTo>
                  <a:pt x="61913" y="2647950"/>
                </a:lnTo>
                <a:lnTo>
                  <a:pt x="142875" y="2643188"/>
                </a:lnTo>
                <a:lnTo>
                  <a:pt x="95250" y="2667000"/>
                </a:lnTo>
                <a:lnTo>
                  <a:pt x="152400" y="2743199"/>
                </a:lnTo>
                <a:lnTo>
                  <a:pt x="85725" y="2814637"/>
                </a:lnTo>
                <a:lnTo>
                  <a:pt x="114300" y="2867024"/>
                </a:lnTo>
                <a:lnTo>
                  <a:pt x="76200" y="2886074"/>
                </a:lnTo>
                <a:lnTo>
                  <a:pt x="95250" y="2971799"/>
                </a:lnTo>
                <a:lnTo>
                  <a:pt x="114301" y="3014662"/>
                </a:lnTo>
                <a:lnTo>
                  <a:pt x="85726" y="3043236"/>
                </a:lnTo>
                <a:lnTo>
                  <a:pt x="38101" y="3148012"/>
                </a:lnTo>
                <a:cubicBezTo>
                  <a:pt x="60326" y="3224212"/>
                  <a:pt x="15876" y="3343274"/>
                  <a:pt x="104776" y="3376612"/>
                </a:cubicBezTo>
                <a:cubicBezTo>
                  <a:pt x="122238" y="3419474"/>
                  <a:pt x="94458" y="3377406"/>
                  <a:pt x="100014" y="3390900"/>
                </a:cubicBezTo>
                <a:cubicBezTo>
                  <a:pt x="105570" y="3404394"/>
                  <a:pt x="153195" y="3435350"/>
                  <a:pt x="138114" y="3457575"/>
                </a:cubicBezTo>
                <a:cubicBezTo>
                  <a:pt x="135733" y="3484563"/>
                  <a:pt x="66677" y="3394075"/>
                  <a:pt x="52389" y="3538537"/>
                </a:cubicBezTo>
                <a:cubicBezTo>
                  <a:pt x="45245" y="3551237"/>
                  <a:pt x="96045" y="3572669"/>
                  <a:pt x="104776" y="3581400"/>
                </a:cubicBezTo>
                <a:cubicBezTo>
                  <a:pt x="113507" y="3590131"/>
                  <a:pt x="115095" y="3576638"/>
                  <a:pt x="104776" y="3590925"/>
                </a:cubicBezTo>
                <a:cubicBezTo>
                  <a:pt x="94457" y="3605212"/>
                  <a:pt x="51595" y="3544888"/>
                  <a:pt x="42864" y="3667125"/>
                </a:cubicBezTo>
                <a:cubicBezTo>
                  <a:pt x="34133" y="3789362"/>
                  <a:pt x="61119" y="4216400"/>
                  <a:pt x="52388" y="4324350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1225" name="Freeform 36"/>
          <p:cNvSpPr>
            <a:spLocks/>
          </p:cNvSpPr>
          <p:nvPr/>
        </p:nvSpPr>
        <p:spPr bwMode="auto">
          <a:xfrm>
            <a:off x="6794500" y="1765300"/>
            <a:ext cx="1371600" cy="4133850"/>
          </a:xfrm>
          <a:custGeom>
            <a:avLst/>
            <a:gdLst/>
            <a:ahLst/>
            <a:cxnLst/>
            <a:rect l="0" t="0" r="r" b="b"/>
            <a:pathLst>
              <a:path w="1371600" h="4133850">
                <a:moveTo>
                  <a:pt x="12700" y="0"/>
                </a:moveTo>
                <a:lnTo>
                  <a:pt x="12700" y="0"/>
                </a:lnTo>
                <a:lnTo>
                  <a:pt x="0" y="76200"/>
                </a:lnTo>
                <a:lnTo>
                  <a:pt x="12700" y="419100"/>
                </a:lnTo>
                <a:lnTo>
                  <a:pt x="114300" y="438150"/>
                </a:lnTo>
                <a:lnTo>
                  <a:pt x="101600" y="488950"/>
                </a:lnTo>
                <a:lnTo>
                  <a:pt x="146050" y="552450"/>
                </a:lnTo>
                <a:lnTo>
                  <a:pt x="88900" y="577850"/>
                </a:lnTo>
                <a:lnTo>
                  <a:pt x="50800" y="622300"/>
                </a:lnTo>
                <a:lnTo>
                  <a:pt x="31750" y="698500"/>
                </a:lnTo>
                <a:lnTo>
                  <a:pt x="44450" y="749300"/>
                </a:lnTo>
                <a:lnTo>
                  <a:pt x="50800" y="838200"/>
                </a:lnTo>
                <a:lnTo>
                  <a:pt x="38100" y="908050"/>
                </a:lnTo>
                <a:lnTo>
                  <a:pt x="279400" y="952500"/>
                </a:lnTo>
                <a:lnTo>
                  <a:pt x="203200" y="965200"/>
                </a:lnTo>
                <a:lnTo>
                  <a:pt x="95250" y="965200"/>
                </a:lnTo>
                <a:lnTo>
                  <a:pt x="57150" y="990600"/>
                </a:lnTo>
                <a:lnTo>
                  <a:pt x="241300" y="1016000"/>
                </a:lnTo>
                <a:lnTo>
                  <a:pt x="349250" y="1041400"/>
                </a:lnTo>
                <a:lnTo>
                  <a:pt x="76200" y="1073150"/>
                </a:lnTo>
                <a:lnTo>
                  <a:pt x="38100" y="1098550"/>
                </a:lnTo>
                <a:lnTo>
                  <a:pt x="133350" y="1117600"/>
                </a:lnTo>
                <a:lnTo>
                  <a:pt x="254000" y="1123950"/>
                </a:lnTo>
                <a:lnTo>
                  <a:pt x="400050" y="1143000"/>
                </a:lnTo>
                <a:lnTo>
                  <a:pt x="146050" y="1187450"/>
                </a:lnTo>
                <a:lnTo>
                  <a:pt x="95250" y="1206500"/>
                </a:lnTo>
                <a:lnTo>
                  <a:pt x="184150" y="1238250"/>
                </a:lnTo>
                <a:lnTo>
                  <a:pt x="254000" y="1238250"/>
                </a:lnTo>
                <a:lnTo>
                  <a:pt x="146050" y="1289050"/>
                </a:lnTo>
                <a:lnTo>
                  <a:pt x="241300" y="1339850"/>
                </a:lnTo>
                <a:lnTo>
                  <a:pt x="152400" y="1352550"/>
                </a:lnTo>
                <a:lnTo>
                  <a:pt x="152400" y="1384300"/>
                </a:lnTo>
                <a:lnTo>
                  <a:pt x="273050" y="1384300"/>
                </a:lnTo>
                <a:lnTo>
                  <a:pt x="577850" y="1416050"/>
                </a:lnTo>
                <a:lnTo>
                  <a:pt x="304800" y="1435100"/>
                </a:lnTo>
                <a:lnTo>
                  <a:pt x="361950" y="1454150"/>
                </a:lnTo>
                <a:lnTo>
                  <a:pt x="215900" y="1460500"/>
                </a:lnTo>
                <a:lnTo>
                  <a:pt x="171450" y="1492250"/>
                </a:lnTo>
                <a:lnTo>
                  <a:pt x="152400" y="1498600"/>
                </a:lnTo>
                <a:lnTo>
                  <a:pt x="215900" y="1511300"/>
                </a:lnTo>
                <a:lnTo>
                  <a:pt x="120650" y="1549400"/>
                </a:lnTo>
                <a:lnTo>
                  <a:pt x="349250" y="1587500"/>
                </a:lnTo>
                <a:lnTo>
                  <a:pt x="361950" y="1600200"/>
                </a:lnTo>
                <a:lnTo>
                  <a:pt x="146050" y="1600200"/>
                </a:lnTo>
                <a:lnTo>
                  <a:pt x="127000" y="1651000"/>
                </a:lnTo>
                <a:lnTo>
                  <a:pt x="215900" y="1663700"/>
                </a:lnTo>
                <a:lnTo>
                  <a:pt x="139700" y="1670050"/>
                </a:lnTo>
                <a:lnTo>
                  <a:pt x="215900" y="1695450"/>
                </a:lnTo>
                <a:lnTo>
                  <a:pt x="107950" y="1720850"/>
                </a:lnTo>
                <a:lnTo>
                  <a:pt x="101600" y="1758950"/>
                </a:lnTo>
                <a:lnTo>
                  <a:pt x="565150" y="1784350"/>
                </a:lnTo>
                <a:lnTo>
                  <a:pt x="330200" y="1816100"/>
                </a:lnTo>
                <a:lnTo>
                  <a:pt x="165100" y="1847850"/>
                </a:lnTo>
                <a:lnTo>
                  <a:pt x="146050" y="1873250"/>
                </a:lnTo>
                <a:lnTo>
                  <a:pt x="1371600" y="1898650"/>
                </a:lnTo>
                <a:lnTo>
                  <a:pt x="1104900" y="1930400"/>
                </a:lnTo>
                <a:lnTo>
                  <a:pt x="400050" y="1968500"/>
                </a:lnTo>
                <a:lnTo>
                  <a:pt x="165100" y="1987550"/>
                </a:lnTo>
                <a:lnTo>
                  <a:pt x="107950" y="2012950"/>
                </a:lnTo>
                <a:lnTo>
                  <a:pt x="133350" y="2057400"/>
                </a:lnTo>
                <a:lnTo>
                  <a:pt x="260350" y="2051050"/>
                </a:lnTo>
                <a:lnTo>
                  <a:pt x="152400" y="2089150"/>
                </a:lnTo>
                <a:lnTo>
                  <a:pt x="368300" y="2108200"/>
                </a:lnTo>
                <a:lnTo>
                  <a:pt x="603250" y="2120900"/>
                </a:lnTo>
                <a:lnTo>
                  <a:pt x="546100" y="2139950"/>
                </a:lnTo>
                <a:lnTo>
                  <a:pt x="431800" y="2139950"/>
                </a:lnTo>
                <a:lnTo>
                  <a:pt x="368300" y="2146300"/>
                </a:lnTo>
                <a:lnTo>
                  <a:pt x="457200" y="2165350"/>
                </a:lnTo>
                <a:lnTo>
                  <a:pt x="215900" y="2184400"/>
                </a:lnTo>
                <a:lnTo>
                  <a:pt x="215900" y="2216150"/>
                </a:lnTo>
                <a:lnTo>
                  <a:pt x="234950" y="2235200"/>
                </a:lnTo>
                <a:lnTo>
                  <a:pt x="323850" y="2266950"/>
                </a:lnTo>
                <a:lnTo>
                  <a:pt x="203200" y="2305050"/>
                </a:lnTo>
                <a:lnTo>
                  <a:pt x="419100" y="2311400"/>
                </a:lnTo>
                <a:lnTo>
                  <a:pt x="273050" y="2330450"/>
                </a:lnTo>
                <a:lnTo>
                  <a:pt x="838200" y="2368550"/>
                </a:lnTo>
                <a:lnTo>
                  <a:pt x="107950" y="2393950"/>
                </a:lnTo>
                <a:lnTo>
                  <a:pt x="241300" y="2425700"/>
                </a:lnTo>
                <a:lnTo>
                  <a:pt x="330200" y="2444750"/>
                </a:lnTo>
                <a:lnTo>
                  <a:pt x="203200" y="2489200"/>
                </a:lnTo>
                <a:lnTo>
                  <a:pt x="63500" y="2501900"/>
                </a:lnTo>
                <a:lnTo>
                  <a:pt x="190500" y="2514600"/>
                </a:lnTo>
                <a:lnTo>
                  <a:pt x="95250" y="2527300"/>
                </a:lnTo>
                <a:lnTo>
                  <a:pt x="196850" y="2533650"/>
                </a:lnTo>
                <a:lnTo>
                  <a:pt x="107950" y="2565400"/>
                </a:lnTo>
                <a:lnTo>
                  <a:pt x="241300" y="2590800"/>
                </a:lnTo>
                <a:lnTo>
                  <a:pt x="793750" y="2628900"/>
                </a:lnTo>
                <a:lnTo>
                  <a:pt x="381000" y="2660650"/>
                </a:lnTo>
                <a:lnTo>
                  <a:pt x="228600" y="2679700"/>
                </a:lnTo>
                <a:lnTo>
                  <a:pt x="133350" y="2679700"/>
                </a:lnTo>
                <a:lnTo>
                  <a:pt x="101600" y="2724150"/>
                </a:lnTo>
                <a:lnTo>
                  <a:pt x="101600" y="2762250"/>
                </a:lnTo>
                <a:lnTo>
                  <a:pt x="76200" y="2787650"/>
                </a:lnTo>
                <a:lnTo>
                  <a:pt x="95250" y="2838450"/>
                </a:lnTo>
                <a:lnTo>
                  <a:pt x="107950" y="2870200"/>
                </a:lnTo>
                <a:lnTo>
                  <a:pt x="241300" y="2870200"/>
                </a:lnTo>
                <a:lnTo>
                  <a:pt x="114300" y="2882900"/>
                </a:lnTo>
                <a:lnTo>
                  <a:pt x="349250" y="2908300"/>
                </a:lnTo>
                <a:lnTo>
                  <a:pt x="107950" y="2927350"/>
                </a:lnTo>
                <a:lnTo>
                  <a:pt x="292100" y="2959100"/>
                </a:lnTo>
                <a:lnTo>
                  <a:pt x="82550" y="2971800"/>
                </a:lnTo>
                <a:lnTo>
                  <a:pt x="228600" y="2984500"/>
                </a:lnTo>
                <a:lnTo>
                  <a:pt x="95250" y="2990850"/>
                </a:lnTo>
                <a:lnTo>
                  <a:pt x="63500" y="3117850"/>
                </a:lnTo>
                <a:lnTo>
                  <a:pt x="76200" y="3238500"/>
                </a:lnTo>
                <a:lnTo>
                  <a:pt x="82550" y="3276600"/>
                </a:lnTo>
                <a:lnTo>
                  <a:pt x="501650" y="3282950"/>
                </a:lnTo>
                <a:lnTo>
                  <a:pt x="260350" y="3308350"/>
                </a:lnTo>
                <a:lnTo>
                  <a:pt x="114300" y="3321050"/>
                </a:lnTo>
                <a:lnTo>
                  <a:pt x="330200" y="3365500"/>
                </a:lnTo>
                <a:lnTo>
                  <a:pt x="196850" y="3365500"/>
                </a:lnTo>
                <a:lnTo>
                  <a:pt x="88900" y="3384550"/>
                </a:lnTo>
                <a:lnTo>
                  <a:pt x="260350" y="3409950"/>
                </a:lnTo>
                <a:lnTo>
                  <a:pt x="114300" y="3448050"/>
                </a:lnTo>
                <a:lnTo>
                  <a:pt x="82550" y="3505200"/>
                </a:lnTo>
                <a:lnTo>
                  <a:pt x="57150" y="3568700"/>
                </a:lnTo>
                <a:lnTo>
                  <a:pt x="38100" y="3695700"/>
                </a:lnTo>
                <a:lnTo>
                  <a:pt x="31750" y="3784600"/>
                </a:lnTo>
                <a:lnTo>
                  <a:pt x="107950" y="3810000"/>
                </a:lnTo>
                <a:lnTo>
                  <a:pt x="6350" y="3854450"/>
                </a:lnTo>
                <a:lnTo>
                  <a:pt x="69850" y="3854450"/>
                </a:lnTo>
                <a:lnTo>
                  <a:pt x="57150" y="3937000"/>
                </a:lnTo>
                <a:lnTo>
                  <a:pt x="114300" y="3962400"/>
                </a:lnTo>
                <a:lnTo>
                  <a:pt x="12700" y="4006850"/>
                </a:lnTo>
                <a:lnTo>
                  <a:pt x="146050" y="4019550"/>
                </a:lnTo>
                <a:lnTo>
                  <a:pt x="63500" y="4064000"/>
                </a:lnTo>
                <a:lnTo>
                  <a:pt x="57150" y="4102100"/>
                </a:lnTo>
                <a:lnTo>
                  <a:pt x="50800" y="4133850"/>
                </a:lnTo>
              </a:path>
            </a:pathLst>
          </a:custGeom>
          <a:noFill/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8" name="Freeform 37"/>
          <p:cNvSpPr/>
          <p:nvPr/>
        </p:nvSpPr>
        <p:spPr bwMode="auto">
          <a:xfrm>
            <a:off x="5016501" y="1850483"/>
            <a:ext cx="4284018" cy="417146"/>
          </a:xfrm>
          <a:custGeom>
            <a:avLst/>
            <a:gdLst>
              <a:gd name="connsiteX0" fmla="*/ 10758 w 9144000"/>
              <a:gd name="connsiteY0" fmla="*/ 0 h 1194099"/>
              <a:gd name="connsiteX1" fmla="*/ 3367144 w 9144000"/>
              <a:gd name="connsiteY1" fmla="*/ 0 h 1194099"/>
              <a:gd name="connsiteX2" fmla="*/ 9133242 w 9144000"/>
              <a:gd name="connsiteY2" fmla="*/ 139849 h 1194099"/>
              <a:gd name="connsiteX3" fmla="*/ 9144000 w 9144000"/>
              <a:gd name="connsiteY3" fmla="*/ 1054249 h 1194099"/>
              <a:gd name="connsiteX4" fmla="*/ 6723529 w 9144000"/>
              <a:gd name="connsiteY4" fmla="*/ 968188 h 1194099"/>
              <a:gd name="connsiteX5" fmla="*/ 3818965 w 9144000"/>
              <a:gd name="connsiteY5" fmla="*/ 1086522 h 1194099"/>
              <a:gd name="connsiteX6" fmla="*/ 3646842 w 9144000"/>
              <a:gd name="connsiteY6" fmla="*/ 1161826 h 1194099"/>
              <a:gd name="connsiteX7" fmla="*/ 3550024 w 9144000"/>
              <a:gd name="connsiteY7" fmla="*/ 1183341 h 1194099"/>
              <a:gd name="connsiteX8" fmla="*/ 3474720 w 9144000"/>
              <a:gd name="connsiteY8" fmla="*/ 1194099 h 1194099"/>
              <a:gd name="connsiteX9" fmla="*/ 1882588 w 9144000"/>
              <a:gd name="connsiteY9" fmla="*/ 1086522 h 1194099"/>
              <a:gd name="connsiteX10" fmla="*/ 0 w 9144000"/>
              <a:gd name="connsiteY10" fmla="*/ 1043492 h 1194099"/>
              <a:gd name="connsiteX11" fmla="*/ 10758 w 9144000"/>
              <a:gd name="connsiteY11" fmla="*/ 0 h 1194099"/>
              <a:gd name="connsiteX0" fmla="*/ 10758 w 9144000"/>
              <a:gd name="connsiteY0" fmla="*/ 0 h 1194099"/>
              <a:gd name="connsiteX1" fmla="*/ 3343081 w 9144000"/>
              <a:gd name="connsiteY1" fmla="*/ 288231 h 1194099"/>
              <a:gd name="connsiteX2" fmla="*/ 9133242 w 9144000"/>
              <a:gd name="connsiteY2" fmla="*/ 139849 h 1194099"/>
              <a:gd name="connsiteX3" fmla="*/ 9144000 w 9144000"/>
              <a:gd name="connsiteY3" fmla="*/ 1054249 h 1194099"/>
              <a:gd name="connsiteX4" fmla="*/ 6723529 w 9144000"/>
              <a:gd name="connsiteY4" fmla="*/ 968188 h 1194099"/>
              <a:gd name="connsiteX5" fmla="*/ 3818965 w 9144000"/>
              <a:gd name="connsiteY5" fmla="*/ 1086522 h 1194099"/>
              <a:gd name="connsiteX6" fmla="*/ 3646842 w 9144000"/>
              <a:gd name="connsiteY6" fmla="*/ 1161826 h 1194099"/>
              <a:gd name="connsiteX7" fmla="*/ 3550024 w 9144000"/>
              <a:gd name="connsiteY7" fmla="*/ 1183341 h 1194099"/>
              <a:gd name="connsiteX8" fmla="*/ 3474720 w 9144000"/>
              <a:gd name="connsiteY8" fmla="*/ 1194099 h 1194099"/>
              <a:gd name="connsiteX9" fmla="*/ 1882588 w 9144000"/>
              <a:gd name="connsiteY9" fmla="*/ 1086522 h 1194099"/>
              <a:gd name="connsiteX10" fmla="*/ 0 w 9144000"/>
              <a:gd name="connsiteY10" fmla="*/ 1043492 h 1194099"/>
              <a:gd name="connsiteX11" fmla="*/ 10758 w 9144000"/>
              <a:gd name="connsiteY11" fmla="*/ 0 h 1194099"/>
              <a:gd name="connsiteX0" fmla="*/ 10758 w 9144000"/>
              <a:gd name="connsiteY0" fmla="*/ 0 h 1194099"/>
              <a:gd name="connsiteX1" fmla="*/ 3343081 w 9144000"/>
              <a:gd name="connsiteY1" fmla="*/ 288231 h 1194099"/>
              <a:gd name="connsiteX2" fmla="*/ 9133242 w 9144000"/>
              <a:gd name="connsiteY2" fmla="*/ 139849 h 1194099"/>
              <a:gd name="connsiteX3" fmla="*/ 9144000 w 9144000"/>
              <a:gd name="connsiteY3" fmla="*/ 1054249 h 1194099"/>
              <a:gd name="connsiteX4" fmla="*/ 6735560 w 9144000"/>
              <a:gd name="connsiteY4" fmla="*/ 782897 h 1194099"/>
              <a:gd name="connsiteX5" fmla="*/ 3818965 w 9144000"/>
              <a:gd name="connsiteY5" fmla="*/ 1086522 h 1194099"/>
              <a:gd name="connsiteX6" fmla="*/ 3646842 w 9144000"/>
              <a:gd name="connsiteY6" fmla="*/ 1161826 h 1194099"/>
              <a:gd name="connsiteX7" fmla="*/ 3550024 w 9144000"/>
              <a:gd name="connsiteY7" fmla="*/ 1183341 h 1194099"/>
              <a:gd name="connsiteX8" fmla="*/ 3474720 w 9144000"/>
              <a:gd name="connsiteY8" fmla="*/ 1194099 h 1194099"/>
              <a:gd name="connsiteX9" fmla="*/ 1882588 w 9144000"/>
              <a:gd name="connsiteY9" fmla="*/ 1086522 h 1194099"/>
              <a:gd name="connsiteX10" fmla="*/ 0 w 9144000"/>
              <a:gd name="connsiteY10" fmla="*/ 1043492 h 1194099"/>
              <a:gd name="connsiteX11" fmla="*/ 10758 w 9144000"/>
              <a:gd name="connsiteY11" fmla="*/ 0 h 1194099"/>
              <a:gd name="connsiteX0" fmla="*/ 10758 w 9144000"/>
              <a:gd name="connsiteY0" fmla="*/ 0 h 1188014"/>
              <a:gd name="connsiteX1" fmla="*/ 3343081 w 9144000"/>
              <a:gd name="connsiteY1" fmla="*/ 288231 h 1188014"/>
              <a:gd name="connsiteX2" fmla="*/ 9133242 w 9144000"/>
              <a:gd name="connsiteY2" fmla="*/ 139849 h 1188014"/>
              <a:gd name="connsiteX3" fmla="*/ 9144000 w 9144000"/>
              <a:gd name="connsiteY3" fmla="*/ 1054249 h 1188014"/>
              <a:gd name="connsiteX4" fmla="*/ 6735560 w 9144000"/>
              <a:gd name="connsiteY4" fmla="*/ 782897 h 1188014"/>
              <a:gd name="connsiteX5" fmla="*/ 3818965 w 9144000"/>
              <a:gd name="connsiteY5" fmla="*/ 1086522 h 1188014"/>
              <a:gd name="connsiteX6" fmla="*/ 3646842 w 9144000"/>
              <a:gd name="connsiteY6" fmla="*/ 1161826 h 1188014"/>
              <a:gd name="connsiteX7" fmla="*/ 3550024 w 9144000"/>
              <a:gd name="connsiteY7" fmla="*/ 1183341 h 1188014"/>
              <a:gd name="connsiteX8" fmla="*/ 3330341 w 9144000"/>
              <a:gd name="connsiteY8" fmla="*/ 1070570 h 1188014"/>
              <a:gd name="connsiteX9" fmla="*/ 1882588 w 9144000"/>
              <a:gd name="connsiteY9" fmla="*/ 1086522 h 1188014"/>
              <a:gd name="connsiteX10" fmla="*/ 0 w 9144000"/>
              <a:gd name="connsiteY10" fmla="*/ 1043492 h 1188014"/>
              <a:gd name="connsiteX11" fmla="*/ 10758 w 9144000"/>
              <a:gd name="connsiteY11" fmla="*/ 0 h 1188014"/>
              <a:gd name="connsiteX0" fmla="*/ 0 w 9144000"/>
              <a:gd name="connsiteY0" fmla="*/ 0 h 1105663"/>
              <a:gd name="connsiteX1" fmla="*/ 3343081 w 9144000"/>
              <a:gd name="connsiteY1" fmla="*/ 205880 h 1105663"/>
              <a:gd name="connsiteX2" fmla="*/ 9133242 w 9144000"/>
              <a:gd name="connsiteY2" fmla="*/ 57498 h 1105663"/>
              <a:gd name="connsiteX3" fmla="*/ 9144000 w 9144000"/>
              <a:gd name="connsiteY3" fmla="*/ 971898 h 1105663"/>
              <a:gd name="connsiteX4" fmla="*/ 6735560 w 9144000"/>
              <a:gd name="connsiteY4" fmla="*/ 700546 h 1105663"/>
              <a:gd name="connsiteX5" fmla="*/ 3818965 w 9144000"/>
              <a:gd name="connsiteY5" fmla="*/ 1004171 h 1105663"/>
              <a:gd name="connsiteX6" fmla="*/ 3646842 w 9144000"/>
              <a:gd name="connsiteY6" fmla="*/ 1079475 h 1105663"/>
              <a:gd name="connsiteX7" fmla="*/ 3550024 w 9144000"/>
              <a:gd name="connsiteY7" fmla="*/ 1100990 h 1105663"/>
              <a:gd name="connsiteX8" fmla="*/ 3330341 w 9144000"/>
              <a:gd name="connsiteY8" fmla="*/ 988219 h 1105663"/>
              <a:gd name="connsiteX9" fmla="*/ 1882588 w 9144000"/>
              <a:gd name="connsiteY9" fmla="*/ 1004171 h 1105663"/>
              <a:gd name="connsiteX10" fmla="*/ 0 w 9144000"/>
              <a:gd name="connsiteY10" fmla="*/ 961141 h 1105663"/>
              <a:gd name="connsiteX11" fmla="*/ 0 w 9144000"/>
              <a:gd name="connsiteY11" fmla="*/ 0 h 1105663"/>
              <a:gd name="connsiteX0" fmla="*/ 0 w 9144000"/>
              <a:gd name="connsiteY0" fmla="*/ 82351 h 1188014"/>
              <a:gd name="connsiteX1" fmla="*/ 3355113 w 9144000"/>
              <a:gd name="connsiteY1" fmla="*/ 0 h 1188014"/>
              <a:gd name="connsiteX2" fmla="*/ 9133242 w 9144000"/>
              <a:gd name="connsiteY2" fmla="*/ 139849 h 1188014"/>
              <a:gd name="connsiteX3" fmla="*/ 9144000 w 9144000"/>
              <a:gd name="connsiteY3" fmla="*/ 1054249 h 1188014"/>
              <a:gd name="connsiteX4" fmla="*/ 6735560 w 9144000"/>
              <a:gd name="connsiteY4" fmla="*/ 782897 h 1188014"/>
              <a:gd name="connsiteX5" fmla="*/ 3818965 w 9144000"/>
              <a:gd name="connsiteY5" fmla="*/ 1086522 h 1188014"/>
              <a:gd name="connsiteX6" fmla="*/ 3646842 w 9144000"/>
              <a:gd name="connsiteY6" fmla="*/ 1161826 h 1188014"/>
              <a:gd name="connsiteX7" fmla="*/ 3550024 w 9144000"/>
              <a:gd name="connsiteY7" fmla="*/ 1183341 h 1188014"/>
              <a:gd name="connsiteX8" fmla="*/ 3330341 w 9144000"/>
              <a:gd name="connsiteY8" fmla="*/ 1070570 h 1188014"/>
              <a:gd name="connsiteX9" fmla="*/ 1882588 w 9144000"/>
              <a:gd name="connsiteY9" fmla="*/ 1086522 h 1188014"/>
              <a:gd name="connsiteX10" fmla="*/ 0 w 9144000"/>
              <a:gd name="connsiteY10" fmla="*/ 1043492 h 1188014"/>
              <a:gd name="connsiteX11" fmla="*/ 0 w 9144000"/>
              <a:gd name="connsiteY11" fmla="*/ 82351 h 1188014"/>
              <a:gd name="connsiteX0" fmla="*/ 0 w 9207062"/>
              <a:gd name="connsiteY0" fmla="*/ 370583 h 1188014"/>
              <a:gd name="connsiteX1" fmla="*/ 3418175 w 9207062"/>
              <a:gd name="connsiteY1" fmla="*/ 0 h 1188014"/>
              <a:gd name="connsiteX2" fmla="*/ 9196304 w 9207062"/>
              <a:gd name="connsiteY2" fmla="*/ 139849 h 1188014"/>
              <a:gd name="connsiteX3" fmla="*/ 9207062 w 9207062"/>
              <a:gd name="connsiteY3" fmla="*/ 1054249 h 1188014"/>
              <a:gd name="connsiteX4" fmla="*/ 6798622 w 9207062"/>
              <a:gd name="connsiteY4" fmla="*/ 782897 h 1188014"/>
              <a:gd name="connsiteX5" fmla="*/ 3882027 w 9207062"/>
              <a:gd name="connsiteY5" fmla="*/ 1086522 h 1188014"/>
              <a:gd name="connsiteX6" fmla="*/ 3709904 w 9207062"/>
              <a:gd name="connsiteY6" fmla="*/ 1161826 h 1188014"/>
              <a:gd name="connsiteX7" fmla="*/ 3613086 w 9207062"/>
              <a:gd name="connsiteY7" fmla="*/ 1183341 h 1188014"/>
              <a:gd name="connsiteX8" fmla="*/ 3393403 w 9207062"/>
              <a:gd name="connsiteY8" fmla="*/ 1070570 h 1188014"/>
              <a:gd name="connsiteX9" fmla="*/ 1945650 w 9207062"/>
              <a:gd name="connsiteY9" fmla="*/ 1086522 h 1188014"/>
              <a:gd name="connsiteX10" fmla="*/ 63062 w 9207062"/>
              <a:gd name="connsiteY10" fmla="*/ 1043492 h 1188014"/>
              <a:gd name="connsiteX11" fmla="*/ 0 w 9207062"/>
              <a:gd name="connsiteY11" fmla="*/ 370583 h 1188014"/>
              <a:gd name="connsiteX0" fmla="*/ 0 w 9207062"/>
              <a:gd name="connsiteY0" fmla="*/ 370583 h 1188014"/>
              <a:gd name="connsiteX1" fmla="*/ 3418175 w 9207062"/>
              <a:gd name="connsiteY1" fmla="*/ 0 h 1188014"/>
              <a:gd name="connsiteX2" fmla="*/ 9196304 w 9207062"/>
              <a:gd name="connsiteY2" fmla="*/ 139849 h 1188014"/>
              <a:gd name="connsiteX3" fmla="*/ 9207062 w 9207062"/>
              <a:gd name="connsiteY3" fmla="*/ 1054249 h 1188014"/>
              <a:gd name="connsiteX4" fmla="*/ 6798622 w 9207062"/>
              <a:gd name="connsiteY4" fmla="*/ 782897 h 1188014"/>
              <a:gd name="connsiteX5" fmla="*/ 3882027 w 9207062"/>
              <a:gd name="connsiteY5" fmla="*/ 1086522 h 1188014"/>
              <a:gd name="connsiteX6" fmla="*/ 3709904 w 9207062"/>
              <a:gd name="connsiteY6" fmla="*/ 1161826 h 1188014"/>
              <a:gd name="connsiteX7" fmla="*/ 3613086 w 9207062"/>
              <a:gd name="connsiteY7" fmla="*/ 1183341 h 1188014"/>
              <a:gd name="connsiteX8" fmla="*/ 3393403 w 9207062"/>
              <a:gd name="connsiteY8" fmla="*/ 1070570 h 1188014"/>
              <a:gd name="connsiteX9" fmla="*/ 1945650 w 9207062"/>
              <a:gd name="connsiteY9" fmla="*/ 1086522 h 1188014"/>
              <a:gd name="connsiteX10" fmla="*/ 409905 w 9207062"/>
              <a:gd name="connsiteY10" fmla="*/ 796437 h 1188014"/>
              <a:gd name="connsiteX11" fmla="*/ 0 w 9207062"/>
              <a:gd name="connsiteY11" fmla="*/ 370583 h 1188014"/>
              <a:gd name="connsiteX0" fmla="*/ 0 w 9207062"/>
              <a:gd name="connsiteY0" fmla="*/ 370583 h 1188014"/>
              <a:gd name="connsiteX1" fmla="*/ 3418175 w 9207062"/>
              <a:gd name="connsiteY1" fmla="*/ 0 h 1188014"/>
              <a:gd name="connsiteX2" fmla="*/ 9196304 w 9207062"/>
              <a:gd name="connsiteY2" fmla="*/ 139849 h 1188014"/>
              <a:gd name="connsiteX3" fmla="*/ 9207062 w 9207062"/>
              <a:gd name="connsiteY3" fmla="*/ 1054249 h 1188014"/>
              <a:gd name="connsiteX4" fmla="*/ 6798622 w 9207062"/>
              <a:gd name="connsiteY4" fmla="*/ 782897 h 1188014"/>
              <a:gd name="connsiteX5" fmla="*/ 3882027 w 9207062"/>
              <a:gd name="connsiteY5" fmla="*/ 1086522 h 1188014"/>
              <a:gd name="connsiteX6" fmla="*/ 3709904 w 9207062"/>
              <a:gd name="connsiteY6" fmla="*/ 1161826 h 1188014"/>
              <a:gd name="connsiteX7" fmla="*/ 3613086 w 9207062"/>
              <a:gd name="connsiteY7" fmla="*/ 1183341 h 1188014"/>
              <a:gd name="connsiteX8" fmla="*/ 3393403 w 9207062"/>
              <a:gd name="connsiteY8" fmla="*/ 1070570 h 1188014"/>
              <a:gd name="connsiteX9" fmla="*/ 1945650 w 9207062"/>
              <a:gd name="connsiteY9" fmla="*/ 942404 h 1188014"/>
              <a:gd name="connsiteX10" fmla="*/ 409905 w 9207062"/>
              <a:gd name="connsiteY10" fmla="*/ 796437 h 1188014"/>
              <a:gd name="connsiteX11" fmla="*/ 0 w 9207062"/>
              <a:gd name="connsiteY11" fmla="*/ 370583 h 1188014"/>
              <a:gd name="connsiteX0" fmla="*/ 0 w 9207062"/>
              <a:gd name="connsiteY0" fmla="*/ 370583 h 1188014"/>
              <a:gd name="connsiteX1" fmla="*/ 3418175 w 9207062"/>
              <a:gd name="connsiteY1" fmla="*/ 0 h 1188014"/>
              <a:gd name="connsiteX2" fmla="*/ 6863007 w 9207062"/>
              <a:gd name="connsiteY2" fmla="*/ 139850 h 1188014"/>
              <a:gd name="connsiteX3" fmla="*/ 9207062 w 9207062"/>
              <a:gd name="connsiteY3" fmla="*/ 1054249 h 1188014"/>
              <a:gd name="connsiteX4" fmla="*/ 6798622 w 9207062"/>
              <a:gd name="connsiteY4" fmla="*/ 782897 h 1188014"/>
              <a:gd name="connsiteX5" fmla="*/ 3882027 w 9207062"/>
              <a:gd name="connsiteY5" fmla="*/ 1086522 h 1188014"/>
              <a:gd name="connsiteX6" fmla="*/ 3709904 w 9207062"/>
              <a:gd name="connsiteY6" fmla="*/ 1161826 h 1188014"/>
              <a:gd name="connsiteX7" fmla="*/ 3613086 w 9207062"/>
              <a:gd name="connsiteY7" fmla="*/ 1183341 h 1188014"/>
              <a:gd name="connsiteX8" fmla="*/ 3393403 w 9207062"/>
              <a:gd name="connsiteY8" fmla="*/ 1070570 h 1188014"/>
              <a:gd name="connsiteX9" fmla="*/ 1945650 w 9207062"/>
              <a:gd name="connsiteY9" fmla="*/ 942404 h 1188014"/>
              <a:gd name="connsiteX10" fmla="*/ 409905 w 9207062"/>
              <a:gd name="connsiteY10" fmla="*/ 796437 h 1188014"/>
              <a:gd name="connsiteX11" fmla="*/ 0 w 9207062"/>
              <a:gd name="connsiteY11" fmla="*/ 370583 h 1188014"/>
              <a:gd name="connsiteX0" fmla="*/ 0 w 9049407"/>
              <a:gd name="connsiteY0" fmla="*/ 370583 h 1188014"/>
              <a:gd name="connsiteX1" fmla="*/ 3418175 w 9049407"/>
              <a:gd name="connsiteY1" fmla="*/ 0 h 1188014"/>
              <a:gd name="connsiteX2" fmla="*/ 6863007 w 9049407"/>
              <a:gd name="connsiteY2" fmla="*/ 139850 h 1188014"/>
              <a:gd name="connsiteX3" fmla="*/ 9049407 w 9049407"/>
              <a:gd name="connsiteY3" fmla="*/ 642489 h 1188014"/>
              <a:gd name="connsiteX4" fmla="*/ 6798622 w 9049407"/>
              <a:gd name="connsiteY4" fmla="*/ 782897 h 1188014"/>
              <a:gd name="connsiteX5" fmla="*/ 3882027 w 9049407"/>
              <a:gd name="connsiteY5" fmla="*/ 1086522 h 1188014"/>
              <a:gd name="connsiteX6" fmla="*/ 3709904 w 9049407"/>
              <a:gd name="connsiteY6" fmla="*/ 1161826 h 1188014"/>
              <a:gd name="connsiteX7" fmla="*/ 3613086 w 9049407"/>
              <a:gd name="connsiteY7" fmla="*/ 1183341 h 1188014"/>
              <a:gd name="connsiteX8" fmla="*/ 3393403 w 9049407"/>
              <a:gd name="connsiteY8" fmla="*/ 1070570 h 1188014"/>
              <a:gd name="connsiteX9" fmla="*/ 1945650 w 9049407"/>
              <a:gd name="connsiteY9" fmla="*/ 942404 h 1188014"/>
              <a:gd name="connsiteX10" fmla="*/ 409905 w 9049407"/>
              <a:gd name="connsiteY10" fmla="*/ 796437 h 1188014"/>
              <a:gd name="connsiteX11" fmla="*/ 0 w 9049407"/>
              <a:gd name="connsiteY11" fmla="*/ 370583 h 1188014"/>
              <a:gd name="connsiteX0" fmla="*/ 0 w 9060139"/>
              <a:gd name="connsiteY0" fmla="*/ 370583 h 1188014"/>
              <a:gd name="connsiteX1" fmla="*/ 3418175 w 9060139"/>
              <a:gd name="connsiteY1" fmla="*/ 0 h 1188014"/>
              <a:gd name="connsiteX2" fmla="*/ 6863007 w 9060139"/>
              <a:gd name="connsiteY2" fmla="*/ 139850 h 1188014"/>
              <a:gd name="connsiteX3" fmla="*/ 9049407 w 9060139"/>
              <a:gd name="connsiteY3" fmla="*/ 642489 h 1188014"/>
              <a:gd name="connsiteX4" fmla="*/ 6798622 w 9060139"/>
              <a:gd name="connsiteY4" fmla="*/ 782897 h 1188014"/>
              <a:gd name="connsiteX5" fmla="*/ 3882027 w 9060139"/>
              <a:gd name="connsiteY5" fmla="*/ 1086522 h 1188014"/>
              <a:gd name="connsiteX6" fmla="*/ 3709904 w 9060139"/>
              <a:gd name="connsiteY6" fmla="*/ 1161826 h 1188014"/>
              <a:gd name="connsiteX7" fmla="*/ 3613086 w 9060139"/>
              <a:gd name="connsiteY7" fmla="*/ 1183341 h 1188014"/>
              <a:gd name="connsiteX8" fmla="*/ 3393403 w 9060139"/>
              <a:gd name="connsiteY8" fmla="*/ 1070570 h 1188014"/>
              <a:gd name="connsiteX9" fmla="*/ 1945650 w 9060139"/>
              <a:gd name="connsiteY9" fmla="*/ 942404 h 1188014"/>
              <a:gd name="connsiteX10" fmla="*/ 409905 w 9060139"/>
              <a:gd name="connsiteY10" fmla="*/ 796437 h 1188014"/>
              <a:gd name="connsiteX11" fmla="*/ 0 w 9060139"/>
              <a:gd name="connsiteY11" fmla="*/ 370583 h 1188014"/>
              <a:gd name="connsiteX0" fmla="*/ 0 w 9060139"/>
              <a:gd name="connsiteY0" fmla="*/ 370583 h 1188014"/>
              <a:gd name="connsiteX1" fmla="*/ 3418175 w 9060139"/>
              <a:gd name="connsiteY1" fmla="*/ 0 h 1188014"/>
              <a:gd name="connsiteX2" fmla="*/ 6863007 w 9060139"/>
              <a:gd name="connsiteY2" fmla="*/ 139850 h 1188014"/>
              <a:gd name="connsiteX3" fmla="*/ 9049407 w 9060139"/>
              <a:gd name="connsiteY3" fmla="*/ 642489 h 1188014"/>
              <a:gd name="connsiteX4" fmla="*/ 6798622 w 9060139"/>
              <a:gd name="connsiteY4" fmla="*/ 782897 h 1188014"/>
              <a:gd name="connsiteX5" fmla="*/ 3882027 w 9060139"/>
              <a:gd name="connsiteY5" fmla="*/ 1086522 h 1188014"/>
              <a:gd name="connsiteX6" fmla="*/ 3709904 w 9060139"/>
              <a:gd name="connsiteY6" fmla="*/ 1161826 h 1188014"/>
              <a:gd name="connsiteX7" fmla="*/ 3613086 w 9060139"/>
              <a:gd name="connsiteY7" fmla="*/ 1183341 h 1188014"/>
              <a:gd name="connsiteX8" fmla="*/ 3393403 w 9060139"/>
              <a:gd name="connsiteY8" fmla="*/ 1070570 h 1188014"/>
              <a:gd name="connsiteX9" fmla="*/ 1945650 w 9060139"/>
              <a:gd name="connsiteY9" fmla="*/ 942404 h 1188014"/>
              <a:gd name="connsiteX10" fmla="*/ 409905 w 9060139"/>
              <a:gd name="connsiteY10" fmla="*/ 796437 h 1188014"/>
              <a:gd name="connsiteX11" fmla="*/ 0 w 9060139"/>
              <a:gd name="connsiteY11" fmla="*/ 370583 h 1188014"/>
              <a:gd name="connsiteX0" fmla="*/ 0 w 9060139"/>
              <a:gd name="connsiteY0" fmla="*/ 370583 h 1188014"/>
              <a:gd name="connsiteX1" fmla="*/ 3418175 w 9060139"/>
              <a:gd name="connsiteY1" fmla="*/ 0 h 1188014"/>
              <a:gd name="connsiteX2" fmla="*/ 6863007 w 9060139"/>
              <a:gd name="connsiteY2" fmla="*/ 139850 h 1188014"/>
              <a:gd name="connsiteX3" fmla="*/ 9049407 w 9060139"/>
              <a:gd name="connsiteY3" fmla="*/ 642489 h 1188014"/>
              <a:gd name="connsiteX4" fmla="*/ 6798622 w 9060139"/>
              <a:gd name="connsiteY4" fmla="*/ 782897 h 1188014"/>
              <a:gd name="connsiteX5" fmla="*/ 5959365 w 9060139"/>
              <a:gd name="connsiteY5" fmla="*/ 885281 h 1188014"/>
              <a:gd name="connsiteX6" fmla="*/ 3882027 w 9060139"/>
              <a:gd name="connsiteY6" fmla="*/ 1086522 h 1188014"/>
              <a:gd name="connsiteX7" fmla="*/ 3709904 w 9060139"/>
              <a:gd name="connsiteY7" fmla="*/ 1161826 h 1188014"/>
              <a:gd name="connsiteX8" fmla="*/ 3613086 w 9060139"/>
              <a:gd name="connsiteY8" fmla="*/ 1183341 h 1188014"/>
              <a:gd name="connsiteX9" fmla="*/ 3393403 w 9060139"/>
              <a:gd name="connsiteY9" fmla="*/ 1070570 h 1188014"/>
              <a:gd name="connsiteX10" fmla="*/ 1945650 w 9060139"/>
              <a:gd name="connsiteY10" fmla="*/ 942404 h 1188014"/>
              <a:gd name="connsiteX11" fmla="*/ 409905 w 9060139"/>
              <a:gd name="connsiteY11" fmla="*/ 796437 h 1188014"/>
              <a:gd name="connsiteX12" fmla="*/ 0 w 9060139"/>
              <a:gd name="connsiteY12" fmla="*/ 370583 h 1188014"/>
              <a:gd name="connsiteX0" fmla="*/ 0 w 9060139"/>
              <a:gd name="connsiteY0" fmla="*/ 370583 h 1188014"/>
              <a:gd name="connsiteX1" fmla="*/ 3418175 w 9060139"/>
              <a:gd name="connsiteY1" fmla="*/ 0 h 1188014"/>
              <a:gd name="connsiteX2" fmla="*/ 6863007 w 9060139"/>
              <a:gd name="connsiteY2" fmla="*/ 139850 h 1188014"/>
              <a:gd name="connsiteX3" fmla="*/ 9049407 w 9060139"/>
              <a:gd name="connsiteY3" fmla="*/ 642489 h 1188014"/>
              <a:gd name="connsiteX4" fmla="*/ 6798622 w 9060139"/>
              <a:gd name="connsiteY4" fmla="*/ 782897 h 1188014"/>
              <a:gd name="connsiteX5" fmla="*/ 5959365 w 9060139"/>
              <a:gd name="connsiteY5" fmla="*/ 885281 h 1188014"/>
              <a:gd name="connsiteX6" fmla="*/ 3882027 w 9060139"/>
              <a:gd name="connsiteY6" fmla="*/ 1086522 h 1188014"/>
              <a:gd name="connsiteX7" fmla="*/ 3709904 w 9060139"/>
              <a:gd name="connsiteY7" fmla="*/ 1161826 h 1188014"/>
              <a:gd name="connsiteX8" fmla="*/ 3613086 w 9060139"/>
              <a:gd name="connsiteY8" fmla="*/ 1183341 h 1188014"/>
              <a:gd name="connsiteX9" fmla="*/ 3393403 w 9060139"/>
              <a:gd name="connsiteY9" fmla="*/ 1070570 h 1188014"/>
              <a:gd name="connsiteX10" fmla="*/ 1945650 w 9060139"/>
              <a:gd name="connsiteY10" fmla="*/ 942404 h 1188014"/>
              <a:gd name="connsiteX11" fmla="*/ 409905 w 9060139"/>
              <a:gd name="connsiteY11" fmla="*/ 796437 h 1188014"/>
              <a:gd name="connsiteX12" fmla="*/ 0 w 9060139"/>
              <a:gd name="connsiteY12" fmla="*/ 370583 h 1188014"/>
              <a:gd name="connsiteX0" fmla="*/ 0 w 9060139"/>
              <a:gd name="connsiteY0" fmla="*/ 370583 h 1188014"/>
              <a:gd name="connsiteX1" fmla="*/ 1671146 w 9060139"/>
              <a:gd name="connsiteY1" fmla="*/ 185290 h 1188014"/>
              <a:gd name="connsiteX2" fmla="*/ 3418175 w 9060139"/>
              <a:gd name="connsiteY2" fmla="*/ 0 h 1188014"/>
              <a:gd name="connsiteX3" fmla="*/ 6863007 w 9060139"/>
              <a:gd name="connsiteY3" fmla="*/ 139850 h 1188014"/>
              <a:gd name="connsiteX4" fmla="*/ 9049407 w 9060139"/>
              <a:gd name="connsiteY4" fmla="*/ 642489 h 1188014"/>
              <a:gd name="connsiteX5" fmla="*/ 6798622 w 9060139"/>
              <a:gd name="connsiteY5" fmla="*/ 782897 h 1188014"/>
              <a:gd name="connsiteX6" fmla="*/ 5959365 w 9060139"/>
              <a:gd name="connsiteY6" fmla="*/ 885281 h 1188014"/>
              <a:gd name="connsiteX7" fmla="*/ 3882027 w 9060139"/>
              <a:gd name="connsiteY7" fmla="*/ 1086522 h 1188014"/>
              <a:gd name="connsiteX8" fmla="*/ 3709904 w 9060139"/>
              <a:gd name="connsiteY8" fmla="*/ 1161826 h 1188014"/>
              <a:gd name="connsiteX9" fmla="*/ 3613086 w 9060139"/>
              <a:gd name="connsiteY9" fmla="*/ 1183341 h 1188014"/>
              <a:gd name="connsiteX10" fmla="*/ 3393403 w 9060139"/>
              <a:gd name="connsiteY10" fmla="*/ 1070570 h 1188014"/>
              <a:gd name="connsiteX11" fmla="*/ 1945650 w 9060139"/>
              <a:gd name="connsiteY11" fmla="*/ 942404 h 1188014"/>
              <a:gd name="connsiteX12" fmla="*/ 409905 w 9060139"/>
              <a:gd name="connsiteY12" fmla="*/ 796437 h 1188014"/>
              <a:gd name="connsiteX13" fmla="*/ 0 w 9060139"/>
              <a:gd name="connsiteY13" fmla="*/ 370583 h 1188014"/>
              <a:gd name="connsiteX0" fmla="*/ 0 w 9060139"/>
              <a:gd name="connsiteY0" fmla="*/ 370583 h 1188014"/>
              <a:gd name="connsiteX1" fmla="*/ 1671146 w 9060139"/>
              <a:gd name="connsiteY1" fmla="*/ 185290 h 1188014"/>
              <a:gd name="connsiteX2" fmla="*/ 3418175 w 9060139"/>
              <a:gd name="connsiteY2" fmla="*/ 0 h 1188014"/>
              <a:gd name="connsiteX3" fmla="*/ 6863007 w 9060139"/>
              <a:gd name="connsiteY3" fmla="*/ 139850 h 1188014"/>
              <a:gd name="connsiteX4" fmla="*/ 9049407 w 9060139"/>
              <a:gd name="connsiteY4" fmla="*/ 642489 h 1188014"/>
              <a:gd name="connsiteX5" fmla="*/ 6798622 w 9060139"/>
              <a:gd name="connsiteY5" fmla="*/ 782897 h 1188014"/>
              <a:gd name="connsiteX6" fmla="*/ 5959365 w 9060139"/>
              <a:gd name="connsiteY6" fmla="*/ 885281 h 1188014"/>
              <a:gd name="connsiteX7" fmla="*/ 3882027 w 9060139"/>
              <a:gd name="connsiteY7" fmla="*/ 1086522 h 1188014"/>
              <a:gd name="connsiteX8" fmla="*/ 3709904 w 9060139"/>
              <a:gd name="connsiteY8" fmla="*/ 1161826 h 1188014"/>
              <a:gd name="connsiteX9" fmla="*/ 3613086 w 9060139"/>
              <a:gd name="connsiteY9" fmla="*/ 1183341 h 1188014"/>
              <a:gd name="connsiteX10" fmla="*/ 3393403 w 9060139"/>
              <a:gd name="connsiteY10" fmla="*/ 1070570 h 1188014"/>
              <a:gd name="connsiteX11" fmla="*/ 1945650 w 9060139"/>
              <a:gd name="connsiteY11" fmla="*/ 942404 h 1188014"/>
              <a:gd name="connsiteX12" fmla="*/ 409905 w 9060139"/>
              <a:gd name="connsiteY12" fmla="*/ 796437 h 1188014"/>
              <a:gd name="connsiteX13" fmla="*/ 0 w 9060139"/>
              <a:gd name="connsiteY13" fmla="*/ 370583 h 1188014"/>
              <a:gd name="connsiteX0" fmla="*/ 210208 w 9270347"/>
              <a:gd name="connsiteY0" fmla="*/ 370583 h 1188014"/>
              <a:gd name="connsiteX1" fmla="*/ 1881354 w 9270347"/>
              <a:gd name="connsiteY1" fmla="*/ 185290 h 1188014"/>
              <a:gd name="connsiteX2" fmla="*/ 3628383 w 9270347"/>
              <a:gd name="connsiteY2" fmla="*/ 0 h 1188014"/>
              <a:gd name="connsiteX3" fmla="*/ 7073215 w 9270347"/>
              <a:gd name="connsiteY3" fmla="*/ 139850 h 1188014"/>
              <a:gd name="connsiteX4" fmla="*/ 9259615 w 9270347"/>
              <a:gd name="connsiteY4" fmla="*/ 642489 h 1188014"/>
              <a:gd name="connsiteX5" fmla="*/ 7008830 w 9270347"/>
              <a:gd name="connsiteY5" fmla="*/ 782897 h 1188014"/>
              <a:gd name="connsiteX6" fmla="*/ 6169573 w 9270347"/>
              <a:gd name="connsiteY6" fmla="*/ 885281 h 1188014"/>
              <a:gd name="connsiteX7" fmla="*/ 4092235 w 9270347"/>
              <a:gd name="connsiteY7" fmla="*/ 1086522 h 1188014"/>
              <a:gd name="connsiteX8" fmla="*/ 3920112 w 9270347"/>
              <a:gd name="connsiteY8" fmla="*/ 1161826 h 1188014"/>
              <a:gd name="connsiteX9" fmla="*/ 3823294 w 9270347"/>
              <a:gd name="connsiteY9" fmla="*/ 1183341 h 1188014"/>
              <a:gd name="connsiteX10" fmla="*/ 3603611 w 9270347"/>
              <a:gd name="connsiteY10" fmla="*/ 1070570 h 1188014"/>
              <a:gd name="connsiteX11" fmla="*/ 2155858 w 9270347"/>
              <a:gd name="connsiteY11" fmla="*/ 942404 h 1188014"/>
              <a:gd name="connsiteX12" fmla="*/ 620113 w 9270347"/>
              <a:gd name="connsiteY12" fmla="*/ 796437 h 1188014"/>
              <a:gd name="connsiteX13" fmla="*/ 210208 w 9270347"/>
              <a:gd name="connsiteY13" fmla="*/ 370583 h 1188014"/>
              <a:gd name="connsiteX0" fmla="*/ 210208 w 9270347"/>
              <a:gd name="connsiteY0" fmla="*/ 370583 h 1188014"/>
              <a:gd name="connsiteX1" fmla="*/ 1881354 w 9270347"/>
              <a:gd name="connsiteY1" fmla="*/ 185290 h 1188014"/>
              <a:gd name="connsiteX2" fmla="*/ 3628383 w 9270347"/>
              <a:gd name="connsiteY2" fmla="*/ 0 h 1188014"/>
              <a:gd name="connsiteX3" fmla="*/ 7073215 w 9270347"/>
              <a:gd name="connsiteY3" fmla="*/ 139850 h 1188014"/>
              <a:gd name="connsiteX4" fmla="*/ 9259615 w 9270347"/>
              <a:gd name="connsiteY4" fmla="*/ 642489 h 1188014"/>
              <a:gd name="connsiteX5" fmla="*/ 7008830 w 9270347"/>
              <a:gd name="connsiteY5" fmla="*/ 782897 h 1188014"/>
              <a:gd name="connsiteX6" fmla="*/ 6169573 w 9270347"/>
              <a:gd name="connsiteY6" fmla="*/ 885281 h 1188014"/>
              <a:gd name="connsiteX7" fmla="*/ 4092235 w 9270347"/>
              <a:gd name="connsiteY7" fmla="*/ 1086522 h 1188014"/>
              <a:gd name="connsiteX8" fmla="*/ 3920112 w 9270347"/>
              <a:gd name="connsiteY8" fmla="*/ 1161826 h 1188014"/>
              <a:gd name="connsiteX9" fmla="*/ 3823294 w 9270347"/>
              <a:gd name="connsiteY9" fmla="*/ 1183341 h 1188014"/>
              <a:gd name="connsiteX10" fmla="*/ 3603611 w 9270347"/>
              <a:gd name="connsiteY10" fmla="*/ 1070570 h 1188014"/>
              <a:gd name="connsiteX11" fmla="*/ 2155858 w 9270347"/>
              <a:gd name="connsiteY11" fmla="*/ 942404 h 1188014"/>
              <a:gd name="connsiteX12" fmla="*/ 620113 w 9270347"/>
              <a:gd name="connsiteY12" fmla="*/ 796437 h 1188014"/>
              <a:gd name="connsiteX13" fmla="*/ 210208 w 9270347"/>
              <a:gd name="connsiteY13" fmla="*/ 370583 h 1188014"/>
              <a:gd name="connsiteX0" fmla="*/ 210208 w 9270347"/>
              <a:gd name="connsiteY0" fmla="*/ 383598 h 1201029"/>
              <a:gd name="connsiteX1" fmla="*/ 1881354 w 9270347"/>
              <a:gd name="connsiteY1" fmla="*/ 198305 h 1201029"/>
              <a:gd name="connsiteX2" fmla="*/ 2417385 w 9270347"/>
              <a:gd name="connsiteY2" fmla="*/ 74776 h 1201029"/>
              <a:gd name="connsiteX3" fmla="*/ 3628383 w 9270347"/>
              <a:gd name="connsiteY3" fmla="*/ 13015 h 1201029"/>
              <a:gd name="connsiteX4" fmla="*/ 7073215 w 9270347"/>
              <a:gd name="connsiteY4" fmla="*/ 152865 h 1201029"/>
              <a:gd name="connsiteX5" fmla="*/ 9259615 w 9270347"/>
              <a:gd name="connsiteY5" fmla="*/ 655504 h 1201029"/>
              <a:gd name="connsiteX6" fmla="*/ 7008830 w 9270347"/>
              <a:gd name="connsiteY6" fmla="*/ 795912 h 1201029"/>
              <a:gd name="connsiteX7" fmla="*/ 6169573 w 9270347"/>
              <a:gd name="connsiteY7" fmla="*/ 898296 h 1201029"/>
              <a:gd name="connsiteX8" fmla="*/ 4092235 w 9270347"/>
              <a:gd name="connsiteY8" fmla="*/ 1099537 h 1201029"/>
              <a:gd name="connsiteX9" fmla="*/ 3920112 w 9270347"/>
              <a:gd name="connsiteY9" fmla="*/ 1174841 h 1201029"/>
              <a:gd name="connsiteX10" fmla="*/ 3823294 w 9270347"/>
              <a:gd name="connsiteY10" fmla="*/ 1196356 h 1201029"/>
              <a:gd name="connsiteX11" fmla="*/ 3603611 w 9270347"/>
              <a:gd name="connsiteY11" fmla="*/ 1083585 h 1201029"/>
              <a:gd name="connsiteX12" fmla="*/ 2155858 w 9270347"/>
              <a:gd name="connsiteY12" fmla="*/ 955419 h 1201029"/>
              <a:gd name="connsiteX13" fmla="*/ 620113 w 9270347"/>
              <a:gd name="connsiteY13" fmla="*/ 809452 h 1201029"/>
              <a:gd name="connsiteX14" fmla="*/ 210208 w 9270347"/>
              <a:gd name="connsiteY14" fmla="*/ 383598 h 1201029"/>
              <a:gd name="connsiteX0" fmla="*/ 210208 w 9270347"/>
              <a:gd name="connsiteY0" fmla="*/ 383598 h 1201029"/>
              <a:gd name="connsiteX1" fmla="*/ 1881354 w 9270347"/>
              <a:gd name="connsiteY1" fmla="*/ 198305 h 1201029"/>
              <a:gd name="connsiteX2" fmla="*/ 2417385 w 9270347"/>
              <a:gd name="connsiteY2" fmla="*/ 74776 h 1201029"/>
              <a:gd name="connsiteX3" fmla="*/ 3628383 w 9270347"/>
              <a:gd name="connsiteY3" fmla="*/ 13015 h 1201029"/>
              <a:gd name="connsiteX4" fmla="*/ 7073215 w 9270347"/>
              <a:gd name="connsiteY4" fmla="*/ 152865 h 1201029"/>
              <a:gd name="connsiteX5" fmla="*/ 9259615 w 9270347"/>
              <a:gd name="connsiteY5" fmla="*/ 655504 h 1201029"/>
              <a:gd name="connsiteX6" fmla="*/ 7008830 w 9270347"/>
              <a:gd name="connsiteY6" fmla="*/ 795912 h 1201029"/>
              <a:gd name="connsiteX7" fmla="*/ 6169573 w 9270347"/>
              <a:gd name="connsiteY7" fmla="*/ 898296 h 1201029"/>
              <a:gd name="connsiteX8" fmla="*/ 4092235 w 9270347"/>
              <a:gd name="connsiteY8" fmla="*/ 1099537 h 1201029"/>
              <a:gd name="connsiteX9" fmla="*/ 3920112 w 9270347"/>
              <a:gd name="connsiteY9" fmla="*/ 1174841 h 1201029"/>
              <a:gd name="connsiteX10" fmla="*/ 3823294 w 9270347"/>
              <a:gd name="connsiteY10" fmla="*/ 1196356 h 1201029"/>
              <a:gd name="connsiteX11" fmla="*/ 3603611 w 9270347"/>
              <a:gd name="connsiteY11" fmla="*/ 1083585 h 1201029"/>
              <a:gd name="connsiteX12" fmla="*/ 2155858 w 9270347"/>
              <a:gd name="connsiteY12" fmla="*/ 955419 h 1201029"/>
              <a:gd name="connsiteX13" fmla="*/ 620113 w 9270347"/>
              <a:gd name="connsiteY13" fmla="*/ 809452 h 1201029"/>
              <a:gd name="connsiteX14" fmla="*/ 210208 w 9270347"/>
              <a:gd name="connsiteY14" fmla="*/ 383598 h 1201029"/>
              <a:gd name="connsiteX0" fmla="*/ 136635 w 9196774"/>
              <a:gd name="connsiteY0" fmla="*/ 383598 h 1201029"/>
              <a:gd name="connsiteX1" fmla="*/ 1366347 w 9196774"/>
              <a:gd name="connsiteY1" fmla="*/ 136542 h 1201029"/>
              <a:gd name="connsiteX2" fmla="*/ 2343812 w 9196774"/>
              <a:gd name="connsiteY2" fmla="*/ 74776 h 1201029"/>
              <a:gd name="connsiteX3" fmla="*/ 3554810 w 9196774"/>
              <a:gd name="connsiteY3" fmla="*/ 13015 h 1201029"/>
              <a:gd name="connsiteX4" fmla="*/ 6999642 w 9196774"/>
              <a:gd name="connsiteY4" fmla="*/ 152865 h 1201029"/>
              <a:gd name="connsiteX5" fmla="*/ 9186042 w 9196774"/>
              <a:gd name="connsiteY5" fmla="*/ 655504 h 1201029"/>
              <a:gd name="connsiteX6" fmla="*/ 6935257 w 9196774"/>
              <a:gd name="connsiteY6" fmla="*/ 795912 h 1201029"/>
              <a:gd name="connsiteX7" fmla="*/ 6096000 w 9196774"/>
              <a:gd name="connsiteY7" fmla="*/ 898296 h 1201029"/>
              <a:gd name="connsiteX8" fmla="*/ 4018662 w 9196774"/>
              <a:gd name="connsiteY8" fmla="*/ 1099537 h 1201029"/>
              <a:gd name="connsiteX9" fmla="*/ 3846539 w 9196774"/>
              <a:gd name="connsiteY9" fmla="*/ 1174841 h 1201029"/>
              <a:gd name="connsiteX10" fmla="*/ 3749721 w 9196774"/>
              <a:gd name="connsiteY10" fmla="*/ 1196356 h 1201029"/>
              <a:gd name="connsiteX11" fmla="*/ 3530038 w 9196774"/>
              <a:gd name="connsiteY11" fmla="*/ 1083585 h 1201029"/>
              <a:gd name="connsiteX12" fmla="*/ 2082285 w 9196774"/>
              <a:gd name="connsiteY12" fmla="*/ 955419 h 1201029"/>
              <a:gd name="connsiteX13" fmla="*/ 546540 w 9196774"/>
              <a:gd name="connsiteY13" fmla="*/ 809452 h 1201029"/>
              <a:gd name="connsiteX14" fmla="*/ 136635 w 9196774"/>
              <a:gd name="connsiteY14" fmla="*/ 383598 h 1201029"/>
              <a:gd name="connsiteX0" fmla="*/ 136635 w 9196774"/>
              <a:gd name="connsiteY0" fmla="*/ 383598 h 1174841"/>
              <a:gd name="connsiteX1" fmla="*/ 1366347 w 9196774"/>
              <a:gd name="connsiteY1" fmla="*/ 136542 h 1174841"/>
              <a:gd name="connsiteX2" fmla="*/ 2343812 w 9196774"/>
              <a:gd name="connsiteY2" fmla="*/ 74776 h 1174841"/>
              <a:gd name="connsiteX3" fmla="*/ 3554810 w 9196774"/>
              <a:gd name="connsiteY3" fmla="*/ 13015 h 1174841"/>
              <a:gd name="connsiteX4" fmla="*/ 6999642 w 9196774"/>
              <a:gd name="connsiteY4" fmla="*/ 152865 h 1174841"/>
              <a:gd name="connsiteX5" fmla="*/ 9186042 w 9196774"/>
              <a:gd name="connsiteY5" fmla="*/ 655504 h 1174841"/>
              <a:gd name="connsiteX6" fmla="*/ 6935257 w 9196774"/>
              <a:gd name="connsiteY6" fmla="*/ 795912 h 1174841"/>
              <a:gd name="connsiteX7" fmla="*/ 6096000 w 9196774"/>
              <a:gd name="connsiteY7" fmla="*/ 898296 h 1174841"/>
              <a:gd name="connsiteX8" fmla="*/ 4018662 w 9196774"/>
              <a:gd name="connsiteY8" fmla="*/ 1099537 h 1174841"/>
              <a:gd name="connsiteX9" fmla="*/ 3846539 w 9196774"/>
              <a:gd name="connsiteY9" fmla="*/ 1174841 h 1174841"/>
              <a:gd name="connsiteX10" fmla="*/ 3530038 w 9196774"/>
              <a:gd name="connsiteY10" fmla="*/ 1083585 h 1174841"/>
              <a:gd name="connsiteX11" fmla="*/ 2082285 w 9196774"/>
              <a:gd name="connsiteY11" fmla="*/ 955419 h 1174841"/>
              <a:gd name="connsiteX12" fmla="*/ 546540 w 9196774"/>
              <a:gd name="connsiteY12" fmla="*/ 809452 h 1174841"/>
              <a:gd name="connsiteX13" fmla="*/ 136635 w 9196774"/>
              <a:gd name="connsiteY13" fmla="*/ 383598 h 1174841"/>
              <a:gd name="connsiteX0" fmla="*/ 136635 w 9196774"/>
              <a:gd name="connsiteY0" fmla="*/ 383598 h 1130418"/>
              <a:gd name="connsiteX1" fmla="*/ 1366347 w 9196774"/>
              <a:gd name="connsiteY1" fmla="*/ 136542 h 1130418"/>
              <a:gd name="connsiteX2" fmla="*/ 2343812 w 9196774"/>
              <a:gd name="connsiteY2" fmla="*/ 74776 h 1130418"/>
              <a:gd name="connsiteX3" fmla="*/ 3554810 w 9196774"/>
              <a:gd name="connsiteY3" fmla="*/ 13015 h 1130418"/>
              <a:gd name="connsiteX4" fmla="*/ 6999642 w 9196774"/>
              <a:gd name="connsiteY4" fmla="*/ 152865 h 1130418"/>
              <a:gd name="connsiteX5" fmla="*/ 9186042 w 9196774"/>
              <a:gd name="connsiteY5" fmla="*/ 655504 h 1130418"/>
              <a:gd name="connsiteX6" fmla="*/ 6935257 w 9196774"/>
              <a:gd name="connsiteY6" fmla="*/ 795912 h 1130418"/>
              <a:gd name="connsiteX7" fmla="*/ 6096000 w 9196774"/>
              <a:gd name="connsiteY7" fmla="*/ 898296 h 1130418"/>
              <a:gd name="connsiteX8" fmla="*/ 4018662 w 9196774"/>
              <a:gd name="connsiteY8" fmla="*/ 1099537 h 1130418"/>
              <a:gd name="connsiteX9" fmla="*/ 3530038 w 9196774"/>
              <a:gd name="connsiteY9" fmla="*/ 1083585 h 1130418"/>
              <a:gd name="connsiteX10" fmla="*/ 2082285 w 9196774"/>
              <a:gd name="connsiteY10" fmla="*/ 955419 h 1130418"/>
              <a:gd name="connsiteX11" fmla="*/ 546540 w 9196774"/>
              <a:gd name="connsiteY11" fmla="*/ 809452 h 1130418"/>
              <a:gd name="connsiteX12" fmla="*/ 136635 w 9196774"/>
              <a:gd name="connsiteY12" fmla="*/ 383598 h 1130418"/>
              <a:gd name="connsiteX0" fmla="*/ 136635 w 9196774"/>
              <a:gd name="connsiteY0" fmla="*/ 383598 h 1130418"/>
              <a:gd name="connsiteX1" fmla="*/ 1366347 w 9196774"/>
              <a:gd name="connsiteY1" fmla="*/ 136542 h 1130418"/>
              <a:gd name="connsiteX2" fmla="*/ 2343812 w 9196774"/>
              <a:gd name="connsiteY2" fmla="*/ 74776 h 1130418"/>
              <a:gd name="connsiteX3" fmla="*/ 3554810 w 9196774"/>
              <a:gd name="connsiteY3" fmla="*/ 13015 h 1130418"/>
              <a:gd name="connsiteX4" fmla="*/ 6999642 w 9196774"/>
              <a:gd name="connsiteY4" fmla="*/ 152865 h 1130418"/>
              <a:gd name="connsiteX5" fmla="*/ 9186042 w 9196774"/>
              <a:gd name="connsiteY5" fmla="*/ 655504 h 1130418"/>
              <a:gd name="connsiteX6" fmla="*/ 6935257 w 9196774"/>
              <a:gd name="connsiteY6" fmla="*/ 795912 h 1130418"/>
              <a:gd name="connsiteX7" fmla="*/ 6096000 w 9196774"/>
              <a:gd name="connsiteY7" fmla="*/ 898296 h 1130418"/>
              <a:gd name="connsiteX8" fmla="*/ 4018662 w 9196774"/>
              <a:gd name="connsiteY8" fmla="*/ 1099537 h 1130418"/>
              <a:gd name="connsiteX9" fmla="*/ 3530038 w 9196774"/>
              <a:gd name="connsiteY9" fmla="*/ 1083585 h 1130418"/>
              <a:gd name="connsiteX10" fmla="*/ 2082285 w 9196774"/>
              <a:gd name="connsiteY10" fmla="*/ 955419 h 1130418"/>
              <a:gd name="connsiteX11" fmla="*/ 546540 w 9196774"/>
              <a:gd name="connsiteY11" fmla="*/ 809452 h 1130418"/>
              <a:gd name="connsiteX12" fmla="*/ 136635 w 9196774"/>
              <a:gd name="connsiteY12" fmla="*/ 383598 h 1130418"/>
              <a:gd name="connsiteX0" fmla="*/ 136635 w 9196774"/>
              <a:gd name="connsiteY0" fmla="*/ 383598 h 1130418"/>
              <a:gd name="connsiteX1" fmla="*/ 1366347 w 9196774"/>
              <a:gd name="connsiteY1" fmla="*/ 136542 h 1130418"/>
              <a:gd name="connsiteX2" fmla="*/ 2343812 w 9196774"/>
              <a:gd name="connsiteY2" fmla="*/ 74776 h 1130418"/>
              <a:gd name="connsiteX3" fmla="*/ 3554810 w 9196774"/>
              <a:gd name="connsiteY3" fmla="*/ 13015 h 1130418"/>
              <a:gd name="connsiteX4" fmla="*/ 6999642 w 9196774"/>
              <a:gd name="connsiteY4" fmla="*/ 152865 h 1130418"/>
              <a:gd name="connsiteX5" fmla="*/ 9186042 w 9196774"/>
              <a:gd name="connsiteY5" fmla="*/ 655504 h 1130418"/>
              <a:gd name="connsiteX6" fmla="*/ 6935257 w 9196774"/>
              <a:gd name="connsiteY6" fmla="*/ 795912 h 1130418"/>
              <a:gd name="connsiteX7" fmla="*/ 6096000 w 9196774"/>
              <a:gd name="connsiteY7" fmla="*/ 898296 h 1130418"/>
              <a:gd name="connsiteX8" fmla="*/ 5465383 w 9196774"/>
              <a:gd name="connsiteY8" fmla="*/ 939473 h 1130418"/>
              <a:gd name="connsiteX9" fmla="*/ 4018662 w 9196774"/>
              <a:gd name="connsiteY9" fmla="*/ 1099537 h 1130418"/>
              <a:gd name="connsiteX10" fmla="*/ 3530038 w 9196774"/>
              <a:gd name="connsiteY10" fmla="*/ 1083585 h 1130418"/>
              <a:gd name="connsiteX11" fmla="*/ 2082285 w 9196774"/>
              <a:gd name="connsiteY11" fmla="*/ 955419 h 1130418"/>
              <a:gd name="connsiteX12" fmla="*/ 546540 w 9196774"/>
              <a:gd name="connsiteY12" fmla="*/ 809452 h 1130418"/>
              <a:gd name="connsiteX13" fmla="*/ 136635 w 9196774"/>
              <a:gd name="connsiteY13" fmla="*/ 383598 h 1130418"/>
              <a:gd name="connsiteX0" fmla="*/ 136635 w 9196774"/>
              <a:gd name="connsiteY0" fmla="*/ 383598 h 1130418"/>
              <a:gd name="connsiteX1" fmla="*/ 1366347 w 9196774"/>
              <a:gd name="connsiteY1" fmla="*/ 136542 h 1130418"/>
              <a:gd name="connsiteX2" fmla="*/ 2343812 w 9196774"/>
              <a:gd name="connsiteY2" fmla="*/ 74776 h 1130418"/>
              <a:gd name="connsiteX3" fmla="*/ 3554810 w 9196774"/>
              <a:gd name="connsiteY3" fmla="*/ 13015 h 1130418"/>
              <a:gd name="connsiteX4" fmla="*/ 6999642 w 9196774"/>
              <a:gd name="connsiteY4" fmla="*/ 152865 h 1130418"/>
              <a:gd name="connsiteX5" fmla="*/ 9186042 w 9196774"/>
              <a:gd name="connsiteY5" fmla="*/ 655504 h 1130418"/>
              <a:gd name="connsiteX6" fmla="*/ 6935257 w 9196774"/>
              <a:gd name="connsiteY6" fmla="*/ 795912 h 1130418"/>
              <a:gd name="connsiteX7" fmla="*/ 6096000 w 9196774"/>
              <a:gd name="connsiteY7" fmla="*/ 898296 h 1130418"/>
              <a:gd name="connsiteX8" fmla="*/ 4018662 w 9196774"/>
              <a:gd name="connsiteY8" fmla="*/ 1099537 h 1130418"/>
              <a:gd name="connsiteX9" fmla="*/ 3530038 w 9196774"/>
              <a:gd name="connsiteY9" fmla="*/ 1083585 h 1130418"/>
              <a:gd name="connsiteX10" fmla="*/ 2082285 w 9196774"/>
              <a:gd name="connsiteY10" fmla="*/ 955419 h 1130418"/>
              <a:gd name="connsiteX11" fmla="*/ 546540 w 9196774"/>
              <a:gd name="connsiteY11" fmla="*/ 809452 h 1130418"/>
              <a:gd name="connsiteX12" fmla="*/ 136635 w 9196774"/>
              <a:gd name="connsiteY12" fmla="*/ 383598 h 1130418"/>
              <a:gd name="connsiteX0" fmla="*/ 136635 w 9196774"/>
              <a:gd name="connsiteY0" fmla="*/ 383598 h 1083585"/>
              <a:gd name="connsiteX1" fmla="*/ 1366347 w 9196774"/>
              <a:gd name="connsiteY1" fmla="*/ 136542 h 1083585"/>
              <a:gd name="connsiteX2" fmla="*/ 2343812 w 9196774"/>
              <a:gd name="connsiteY2" fmla="*/ 74776 h 1083585"/>
              <a:gd name="connsiteX3" fmla="*/ 3554810 w 9196774"/>
              <a:gd name="connsiteY3" fmla="*/ 13015 h 1083585"/>
              <a:gd name="connsiteX4" fmla="*/ 6999642 w 9196774"/>
              <a:gd name="connsiteY4" fmla="*/ 152865 h 1083585"/>
              <a:gd name="connsiteX5" fmla="*/ 9186042 w 9196774"/>
              <a:gd name="connsiteY5" fmla="*/ 655504 h 1083585"/>
              <a:gd name="connsiteX6" fmla="*/ 6935257 w 9196774"/>
              <a:gd name="connsiteY6" fmla="*/ 795912 h 1083585"/>
              <a:gd name="connsiteX7" fmla="*/ 6096000 w 9196774"/>
              <a:gd name="connsiteY7" fmla="*/ 898296 h 1083585"/>
              <a:gd name="connsiteX8" fmla="*/ 3530038 w 9196774"/>
              <a:gd name="connsiteY8" fmla="*/ 1083585 h 1083585"/>
              <a:gd name="connsiteX9" fmla="*/ 2082285 w 9196774"/>
              <a:gd name="connsiteY9" fmla="*/ 955419 h 1083585"/>
              <a:gd name="connsiteX10" fmla="*/ 546540 w 9196774"/>
              <a:gd name="connsiteY10" fmla="*/ 809452 h 1083585"/>
              <a:gd name="connsiteX11" fmla="*/ 136635 w 9196774"/>
              <a:gd name="connsiteY11" fmla="*/ 383598 h 1083585"/>
              <a:gd name="connsiteX0" fmla="*/ 136635 w 9196774"/>
              <a:gd name="connsiteY0" fmla="*/ 383598 h 1083585"/>
              <a:gd name="connsiteX1" fmla="*/ 1366347 w 9196774"/>
              <a:gd name="connsiteY1" fmla="*/ 136542 h 1083585"/>
              <a:gd name="connsiteX2" fmla="*/ 2343812 w 9196774"/>
              <a:gd name="connsiteY2" fmla="*/ 74776 h 1083585"/>
              <a:gd name="connsiteX3" fmla="*/ 3554810 w 9196774"/>
              <a:gd name="connsiteY3" fmla="*/ 13015 h 1083585"/>
              <a:gd name="connsiteX4" fmla="*/ 6999642 w 9196774"/>
              <a:gd name="connsiteY4" fmla="*/ 152865 h 1083585"/>
              <a:gd name="connsiteX5" fmla="*/ 9186042 w 9196774"/>
              <a:gd name="connsiteY5" fmla="*/ 655504 h 1083585"/>
              <a:gd name="connsiteX6" fmla="*/ 6935257 w 9196774"/>
              <a:gd name="connsiteY6" fmla="*/ 795912 h 1083585"/>
              <a:gd name="connsiteX7" fmla="*/ 6096000 w 9196774"/>
              <a:gd name="connsiteY7" fmla="*/ 898296 h 1083585"/>
              <a:gd name="connsiteX8" fmla="*/ 4550983 w 9196774"/>
              <a:gd name="connsiteY8" fmla="*/ 980648 h 1083585"/>
              <a:gd name="connsiteX9" fmla="*/ 3530038 w 9196774"/>
              <a:gd name="connsiteY9" fmla="*/ 1083585 h 1083585"/>
              <a:gd name="connsiteX10" fmla="*/ 2082285 w 9196774"/>
              <a:gd name="connsiteY10" fmla="*/ 955419 h 1083585"/>
              <a:gd name="connsiteX11" fmla="*/ 546540 w 9196774"/>
              <a:gd name="connsiteY11" fmla="*/ 809452 h 1083585"/>
              <a:gd name="connsiteX12" fmla="*/ 136635 w 9196774"/>
              <a:gd name="connsiteY12" fmla="*/ 383598 h 1083585"/>
              <a:gd name="connsiteX0" fmla="*/ 136635 w 9466359"/>
              <a:gd name="connsiteY0" fmla="*/ 383598 h 1083585"/>
              <a:gd name="connsiteX1" fmla="*/ 1366347 w 9466359"/>
              <a:gd name="connsiteY1" fmla="*/ 136542 h 1083585"/>
              <a:gd name="connsiteX2" fmla="*/ 2343812 w 9466359"/>
              <a:gd name="connsiteY2" fmla="*/ 74776 h 1083585"/>
              <a:gd name="connsiteX3" fmla="*/ 3554810 w 9466359"/>
              <a:gd name="connsiteY3" fmla="*/ 13015 h 1083585"/>
              <a:gd name="connsiteX4" fmla="*/ 6999642 w 9466359"/>
              <a:gd name="connsiteY4" fmla="*/ 152865 h 1083585"/>
              <a:gd name="connsiteX5" fmla="*/ 9186042 w 9466359"/>
              <a:gd name="connsiteY5" fmla="*/ 655504 h 1083585"/>
              <a:gd name="connsiteX6" fmla="*/ 8681549 w 9466359"/>
              <a:gd name="connsiteY6" fmla="*/ 754182 h 1083585"/>
              <a:gd name="connsiteX7" fmla="*/ 6935257 w 9466359"/>
              <a:gd name="connsiteY7" fmla="*/ 795912 h 1083585"/>
              <a:gd name="connsiteX8" fmla="*/ 6096000 w 9466359"/>
              <a:gd name="connsiteY8" fmla="*/ 898296 h 1083585"/>
              <a:gd name="connsiteX9" fmla="*/ 4550983 w 9466359"/>
              <a:gd name="connsiteY9" fmla="*/ 980648 h 1083585"/>
              <a:gd name="connsiteX10" fmla="*/ 3530038 w 9466359"/>
              <a:gd name="connsiteY10" fmla="*/ 1083585 h 1083585"/>
              <a:gd name="connsiteX11" fmla="*/ 2082285 w 9466359"/>
              <a:gd name="connsiteY11" fmla="*/ 955419 h 1083585"/>
              <a:gd name="connsiteX12" fmla="*/ 546540 w 9466359"/>
              <a:gd name="connsiteY12" fmla="*/ 809452 h 1083585"/>
              <a:gd name="connsiteX13" fmla="*/ 136635 w 9466359"/>
              <a:gd name="connsiteY13" fmla="*/ 383598 h 1083585"/>
              <a:gd name="connsiteX0" fmla="*/ 136635 w 9466359"/>
              <a:gd name="connsiteY0" fmla="*/ 383598 h 1083585"/>
              <a:gd name="connsiteX1" fmla="*/ 1366347 w 9466359"/>
              <a:gd name="connsiteY1" fmla="*/ 136542 h 1083585"/>
              <a:gd name="connsiteX2" fmla="*/ 2343812 w 9466359"/>
              <a:gd name="connsiteY2" fmla="*/ 74776 h 1083585"/>
              <a:gd name="connsiteX3" fmla="*/ 3554810 w 9466359"/>
              <a:gd name="connsiteY3" fmla="*/ 13015 h 1083585"/>
              <a:gd name="connsiteX4" fmla="*/ 6999642 w 9466359"/>
              <a:gd name="connsiteY4" fmla="*/ 152865 h 1083585"/>
              <a:gd name="connsiteX5" fmla="*/ 9186042 w 9466359"/>
              <a:gd name="connsiteY5" fmla="*/ 655504 h 1083585"/>
              <a:gd name="connsiteX6" fmla="*/ 8681549 w 9466359"/>
              <a:gd name="connsiteY6" fmla="*/ 754182 h 1083585"/>
              <a:gd name="connsiteX7" fmla="*/ 6935257 w 9466359"/>
              <a:gd name="connsiteY7" fmla="*/ 795912 h 1083585"/>
              <a:gd name="connsiteX8" fmla="*/ 6096000 w 9466359"/>
              <a:gd name="connsiteY8" fmla="*/ 898296 h 1083585"/>
              <a:gd name="connsiteX9" fmla="*/ 4550983 w 9466359"/>
              <a:gd name="connsiteY9" fmla="*/ 980648 h 1083585"/>
              <a:gd name="connsiteX10" fmla="*/ 3530038 w 9466359"/>
              <a:gd name="connsiteY10" fmla="*/ 1083585 h 1083585"/>
              <a:gd name="connsiteX11" fmla="*/ 2082285 w 9466359"/>
              <a:gd name="connsiteY11" fmla="*/ 955419 h 1083585"/>
              <a:gd name="connsiteX12" fmla="*/ 546540 w 9466359"/>
              <a:gd name="connsiteY12" fmla="*/ 809452 h 1083585"/>
              <a:gd name="connsiteX13" fmla="*/ 136635 w 9466359"/>
              <a:gd name="connsiteY13" fmla="*/ 383598 h 1083585"/>
              <a:gd name="connsiteX0" fmla="*/ 136635 w 9466359"/>
              <a:gd name="connsiteY0" fmla="*/ 383598 h 1083585"/>
              <a:gd name="connsiteX1" fmla="*/ 1366347 w 9466359"/>
              <a:gd name="connsiteY1" fmla="*/ 136542 h 1083585"/>
              <a:gd name="connsiteX2" fmla="*/ 2343812 w 9466359"/>
              <a:gd name="connsiteY2" fmla="*/ 74776 h 1083585"/>
              <a:gd name="connsiteX3" fmla="*/ 3554810 w 9466359"/>
              <a:gd name="connsiteY3" fmla="*/ 13015 h 1083585"/>
              <a:gd name="connsiteX4" fmla="*/ 6999642 w 9466359"/>
              <a:gd name="connsiteY4" fmla="*/ 152865 h 1083585"/>
              <a:gd name="connsiteX5" fmla="*/ 9186042 w 9466359"/>
              <a:gd name="connsiteY5" fmla="*/ 655504 h 1083585"/>
              <a:gd name="connsiteX6" fmla="*/ 8681549 w 9466359"/>
              <a:gd name="connsiteY6" fmla="*/ 754182 h 1083585"/>
              <a:gd name="connsiteX7" fmla="*/ 6935257 w 9466359"/>
              <a:gd name="connsiteY7" fmla="*/ 795912 h 1083585"/>
              <a:gd name="connsiteX8" fmla="*/ 6096000 w 9466359"/>
              <a:gd name="connsiteY8" fmla="*/ 898296 h 1083585"/>
              <a:gd name="connsiteX9" fmla="*/ 4550983 w 9466359"/>
              <a:gd name="connsiteY9" fmla="*/ 980648 h 1083585"/>
              <a:gd name="connsiteX10" fmla="*/ 3530038 w 9466359"/>
              <a:gd name="connsiteY10" fmla="*/ 1083585 h 1083585"/>
              <a:gd name="connsiteX11" fmla="*/ 2082285 w 9466359"/>
              <a:gd name="connsiteY11" fmla="*/ 955419 h 1083585"/>
              <a:gd name="connsiteX12" fmla="*/ 546540 w 9466359"/>
              <a:gd name="connsiteY12" fmla="*/ 809452 h 1083585"/>
              <a:gd name="connsiteX13" fmla="*/ 136635 w 9466359"/>
              <a:gd name="connsiteY13" fmla="*/ 383598 h 1083585"/>
              <a:gd name="connsiteX0" fmla="*/ 136635 w 9466359"/>
              <a:gd name="connsiteY0" fmla="*/ 383598 h 1083585"/>
              <a:gd name="connsiteX1" fmla="*/ 1366347 w 9466359"/>
              <a:gd name="connsiteY1" fmla="*/ 136542 h 1083585"/>
              <a:gd name="connsiteX2" fmla="*/ 2343812 w 9466359"/>
              <a:gd name="connsiteY2" fmla="*/ 74776 h 1083585"/>
              <a:gd name="connsiteX3" fmla="*/ 3554810 w 9466359"/>
              <a:gd name="connsiteY3" fmla="*/ 13015 h 1083585"/>
              <a:gd name="connsiteX4" fmla="*/ 6999642 w 9466359"/>
              <a:gd name="connsiteY4" fmla="*/ 152865 h 1083585"/>
              <a:gd name="connsiteX5" fmla="*/ 9186042 w 9466359"/>
              <a:gd name="connsiteY5" fmla="*/ 655504 h 1083585"/>
              <a:gd name="connsiteX6" fmla="*/ 8681549 w 9466359"/>
              <a:gd name="connsiteY6" fmla="*/ 754182 h 1083585"/>
              <a:gd name="connsiteX7" fmla="*/ 6714540 w 9466359"/>
              <a:gd name="connsiteY7" fmla="*/ 857674 h 1083585"/>
              <a:gd name="connsiteX8" fmla="*/ 6096000 w 9466359"/>
              <a:gd name="connsiteY8" fmla="*/ 898296 h 1083585"/>
              <a:gd name="connsiteX9" fmla="*/ 4550983 w 9466359"/>
              <a:gd name="connsiteY9" fmla="*/ 980648 h 1083585"/>
              <a:gd name="connsiteX10" fmla="*/ 3530038 w 9466359"/>
              <a:gd name="connsiteY10" fmla="*/ 1083585 h 1083585"/>
              <a:gd name="connsiteX11" fmla="*/ 2082285 w 9466359"/>
              <a:gd name="connsiteY11" fmla="*/ 955419 h 1083585"/>
              <a:gd name="connsiteX12" fmla="*/ 546540 w 9466359"/>
              <a:gd name="connsiteY12" fmla="*/ 809452 h 1083585"/>
              <a:gd name="connsiteX13" fmla="*/ 136635 w 9466359"/>
              <a:gd name="connsiteY13" fmla="*/ 383598 h 1083585"/>
              <a:gd name="connsiteX0" fmla="*/ 136635 w 9056680"/>
              <a:gd name="connsiteY0" fmla="*/ 383598 h 1083585"/>
              <a:gd name="connsiteX1" fmla="*/ 1366347 w 9056680"/>
              <a:gd name="connsiteY1" fmla="*/ 136542 h 1083585"/>
              <a:gd name="connsiteX2" fmla="*/ 2343812 w 9056680"/>
              <a:gd name="connsiteY2" fmla="*/ 74776 h 1083585"/>
              <a:gd name="connsiteX3" fmla="*/ 3554810 w 9056680"/>
              <a:gd name="connsiteY3" fmla="*/ 13015 h 1083585"/>
              <a:gd name="connsiteX4" fmla="*/ 6999642 w 9056680"/>
              <a:gd name="connsiteY4" fmla="*/ 152865 h 1083585"/>
              <a:gd name="connsiteX5" fmla="*/ 7672552 w 9056680"/>
              <a:gd name="connsiteY5" fmla="*/ 470211 h 1083585"/>
              <a:gd name="connsiteX6" fmla="*/ 8681549 w 9056680"/>
              <a:gd name="connsiteY6" fmla="*/ 754182 h 1083585"/>
              <a:gd name="connsiteX7" fmla="*/ 6714540 w 9056680"/>
              <a:gd name="connsiteY7" fmla="*/ 857674 h 1083585"/>
              <a:gd name="connsiteX8" fmla="*/ 6096000 w 9056680"/>
              <a:gd name="connsiteY8" fmla="*/ 898296 h 1083585"/>
              <a:gd name="connsiteX9" fmla="*/ 4550983 w 9056680"/>
              <a:gd name="connsiteY9" fmla="*/ 980648 h 1083585"/>
              <a:gd name="connsiteX10" fmla="*/ 3530038 w 9056680"/>
              <a:gd name="connsiteY10" fmla="*/ 1083585 h 1083585"/>
              <a:gd name="connsiteX11" fmla="*/ 2082285 w 9056680"/>
              <a:gd name="connsiteY11" fmla="*/ 955419 h 1083585"/>
              <a:gd name="connsiteX12" fmla="*/ 546540 w 9056680"/>
              <a:gd name="connsiteY12" fmla="*/ 809452 h 1083585"/>
              <a:gd name="connsiteX13" fmla="*/ 136635 w 9056680"/>
              <a:gd name="connsiteY13" fmla="*/ 383598 h 1083585"/>
              <a:gd name="connsiteX0" fmla="*/ 136635 w 9056680"/>
              <a:gd name="connsiteY0" fmla="*/ 383598 h 1083585"/>
              <a:gd name="connsiteX1" fmla="*/ 1366347 w 9056680"/>
              <a:gd name="connsiteY1" fmla="*/ 136542 h 1083585"/>
              <a:gd name="connsiteX2" fmla="*/ 2343812 w 9056680"/>
              <a:gd name="connsiteY2" fmla="*/ 74776 h 1083585"/>
              <a:gd name="connsiteX3" fmla="*/ 3554810 w 9056680"/>
              <a:gd name="connsiteY3" fmla="*/ 13015 h 1083585"/>
              <a:gd name="connsiteX4" fmla="*/ 5517685 w 9056680"/>
              <a:gd name="connsiteY4" fmla="*/ 132276 h 1083585"/>
              <a:gd name="connsiteX5" fmla="*/ 7672552 w 9056680"/>
              <a:gd name="connsiteY5" fmla="*/ 470211 h 1083585"/>
              <a:gd name="connsiteX6" fmla="*/ 8681549 w 9056680"/>
              <a:gd name="connsiteY6" fmla="*/ 754182 h 1083585"/>
              <a:gd name="connsiteX7" fmla="*/ 6714540 w 9056680"/>
              <a:gd name="connsiteY7" fmla="*/ 857674 h 1083585"/>
              <a:gd name="connsiteX8" fmla="*/ 6096000 w 9056680"/>
              <a:gd name="connsiteY8" fmla="*/ 898296 h 1083585"/>
              <a:gd name="connsiteX9" fmla="*/ 4550983 w 9056680"/>
              <a:gd name="connsiteY9" fmla="*/ 980648 h 1083585"/>
              <a:gd name="connsiteX10" fmla="*/ 3530038 w 9056680"/>
              <a:gd name="connsiteY10" fmla="*/ 1083585 h 1083585"/>
              <a:gd name="connsiteX11" fmla="*/ 2082285 w 9056680"/>
              <a:gd name="connsiteY11" fmla="*/ 955419 h 1083585"/>
              <a:gd name="connsiteX12" fmla="*/ 546540 w 9056680"/>
              <a:gd name="connsiteY12" fmla="*/ 809452 h 1083585"/>
              <a:gd name="connsiteX13" fmla="*/ 136635 w 9056680"/>
              <a:gd name="connsiteY13" fmla="*/ 383598 h 1083585"/>
              <a:gd name="connsiteX0" fmla="*/ 136635 w 9056680"/>
              <a:gd name="connsiteY0" fmla="*/ 383598 h 1083585"/>
              <a:gd name="connsiteX1" fmla="*/ 1366347 w 9056680"/>
              <a:gd name="connsiteY1" fmla="*/ 136542 h 1083585"/>
              <a:gd name="connsiteX2" fmla="*/ 2343812 w 9056680"/>
              <a:gd name="connsiteY2" fmla="*/ 74776 h 1083585"/>
              <a:gd name="connsiteX3" fmla="*/ 3554810 w 9056680"/>
              <a:gd name="connsiteY3" fmla="*/ 13015 h 1083585"/>
              <a:gd name="connsiteX4" fmla="*/ 5517685 w 9056680"/>
              <a:gd name="connsiteY4" fmla="*/ 132276 h 1083585"/>
              <a:gd name="connsiteX5" fmla="*/ 6947339 w 9056680"/>
              <a:gd name="connsiteY5" fmla="*/ 490800 h 1083585"/>
              <a:gd name="connsiteX6" fmla="*/ 8681549 w 9056680"/>
              <a:gd name="connsiteY6" fmla="*/ 754182 h 1083585"/>
              <a:gd name="connsiteX7" fmla="*/ 6714540 w 9056680"/>
              <a:gd name="connsiteY7" fmla="*/ 857674 h 1083585"/>
              <a:gd name="connsiteX8" fmla="*/ 6096000 w 9056680"/>
              <a:gd name="connsiteY8" fmla="*/ 898296 h 1083585"/>
              <a:gd name="connsiteX9" fmla="*/ 4550983 w 9056680"/>
              <a:gd name="connsiteY9" fmla="*/ 980648 h 1083585"/>
              <a:gd name="connsiteX10" fmla="*/ 3530038 w 9056680"/>
              <a:gd name="connsiteY10" fmla="*/ 1083585 h 1083585"/>
              <a:gd name="connsiteX11" fmla="*/ 2082285 w 9056680"/>
              <a:gd name="connsiteY11" fmla="*/ 955419 h 1083585"/>
              <a:gd name="connsiteX12" fmla="*/ 546540 w 9056680"/>
              <a:gd name="connsiteY12" fmla="*/ 809452 h 1083585"/>
              <a:gd name="connsiteX13" fmla="*/ 136635 w 9056680"/>
              <a:gd name="connsiteY13" fmla="*/ 383598 h 1083585"/>
              <a:gd name="connsiteX0" fmla="*/ 136635 w 9056680"/>
              <a:gd name="connsiteY0" fmla="*/ 383598 h 1083585"/>
              <a:gd name="connsiteX1" fmla="*/ 1366347 w 9056680"/>
              <a:gd name="connsiteY1" fmla="*/ 136542 h 1083585"/>
              <a:gd name="connsiteX2" fmla="*/ 2343812 w 9056680"/>
              <a:gd name="connsiteY2" fmla="*/ 74776 h 1083585"/>
              <a:gd name="connsiteX3" fmla="*/ 3554810 w 9056680"/>
              <a:gd name="connsiteY3" fmla="*/ 13015 h 1083585"/>
              <a:gd name="connsiteX4" fmla="*/ 5517685 w 9056680"/>
              <a:gd name="connsiteY4" fmla="*/ 132276 h 1083585"/>
              <a:gd name="connsiteX5" fmla="*/ 6884280 w 9056680"/>
              <a:gd name="connsiteY5" fmla="*/ 260071 h 1083585"/>
              <a:gd name="connsiteX6" fmla="*/ 6947339 w 9056680"/>
              <a:gd name="connsiteY6" fmla="*/ 490800 h 1083585"/>
              <a:gd name="connsiteX7" fmla="*/ 8681549 w 9056680"/>
              <a:gd name="connsiteY7" fmla="*/ 754182 h 1083585"/>
              <a:gd name="connsiteX8" fmla="*/ 6714540 w 9056680"/>
              <a:gd name="connsiteY8" fmla="*/ 857674 h 1083585"/>
              <a:gd name="connsiteX9" fmla="*/ 6096000 w 9056680"/>
              <a:gd name="connsiteY9" fmla="*/ 898296 h 1083585"/>
              <a:gd name="connsiteX10" fmla="*/ 4550983 w 9056680"/>
              <a:gd name="connsiteY10" fmla="*/ 980648 h 1083585"/>
              <a:gd name="connsiteX11" fmla="*/ 3530038 w 9056680"/>
              <a:gd name="connsiteY11" fmla="*/ 1083585 h 1083585"/>
              <a:gd name="connsiteX12" fmla="*/ 2082285 w 9056680"/>
              <a:gd name="connsiteY12" fmla="*/ 955419 h 1083585"/>
              <a:gd name="connsiteX13" fmla="*/ 546540 w 9056680"/>
              <a:gd name="connsiteY13" fmla="*/ 809452 h 1083585"/>
              <a:gd name="connsiteX14" fmla="*/ 136635 w 9056680"/>
              <a:gd name="connsiteY14" fmla="*/ 383598 h 1083585"/>
              <a:gd name="connsiteX0" fmla="*/ 1123060 w 8592676"/>
              <a:gd name="connsiteY0" fmla="*/ 486536 h 1083585"/>
              <a:gd name="connsiteX1" fmla="*/ 902343 w 8592676"/>
              <a:gd name="connsiteY1" fmla="*/ 136542 h 1083585"/>
              <a:gd name="connsiteX2" fmla="*/ 1879808 w 8592676"/>
              <a:gd name="connsiteY2" fmla="*/ 74776 h 1083585"/>
              <a:gd name="connsiteX3" fmla="*/ 3090806 w 8592676"/>
              <a:gd name="connsiteY3" fmla="*/ 13015 h 1083585"/>
              <a:gd name="connsiteX4" fmla="*/ 5053681 w 8592676"/>
              <a:gd name="connsiteY4" fmla="*/ 132276 h 1083585"/>
              <a:gd name="connsiteX5" fmla="*/ 6420276 w 8592676"/>
              <a:gd name="connsiteY5" fmla="*/ 260071 h 1083585"/>
              <a:gd name="connsiteX6" fmla="*/ 6483335 w 8592676"/>
              <a:gd name="connsiteY6" fmla="*/ 490800 h 1083585"/>
              <a:gd name="connsiteX7" fmla="*/ 8217545 w 8592676"/>
              <a:gd name="connsiteY7" fmla="*/ 754182 h 1083585"/>
              <a:gd name="connsiteX8" fmla="*/ 6250536 w 8592676"/>
              <a:gd name="connsiteY8" fmla="*/ 857674 h 1083585"/>
              <a:gd name="connsiteX9" fmla="*/ 5631996 w 8592676"/>
              <a:gd name="connsiteY9" fmla="*/ 898296 h 1083585"/>
              <a:gd name="connsiteX10" fmla="*/ 4086979 w 8592676"/>
              <a:gd name="connsiteY10" fmla="*/ 980648 h 1083585"/>
              <a:gd name="connsiteX11" fmla="*/ 3066034 w 8592676"/>
              <a:gd name="connsiteY11" fmla="*/ 1083585 h 1083585"/>
              <a:gd name="connsiteX12" fmla="*/ 1618281 w 8592676"/>
              <a:gd name="connsiteY12" fmla="*/ 955419 h 1083585"/>
              <a:gd name="connsiteX13" fmla="*/ 82536 w 8592676"/>
              <a:gd name="connsiteY13" fmla="*/ 809452 h 1083585"/>
              <a:gd name="connsiteX14" fmla="*/ 1123060 w 8592676"/>
              <a:gd name="connsiteY14" fmla="*/ 486536 h 1083585"/>
              <a:gd name="connsiteX0" fmla="*/ 1641750 w 9111366"/>
              <a:gd name="connsiteY0" fmla="*/ 486536 h 1083585"/>
              <a:gd name="connsiteX1" fmla="*/ 569696 w 9111366"/>
              <a:gd name="connsiteY1" fmla="*/ 95365 h 1083585"/>
              <a:gd name="connsiteX2" fmla="*/ 2398498 w 9111366"/>
              <a:gd name="connsiteY2" fmla="*/ 74776 h 1083585"/>
              <a:gd name="connsiteX3" fmla="*/ 3609496 w 9111366"/>
              <a:gd name="connsiteY3" fmla="*/ 13015 h 1083585"/>
              <a:gd name="connsiteX4" fmla="*/ 5572371 w 9111366"/>
              <a:gd name="connsiteY4" fmla="*/ 132276 h 1083585"/>
              <a:gd name="connsiteX5" fmla="*/ 6938966 w 9111366"/>
              <a:gd name="connsiteY5" fmla="*/ 260071 h 1083585"/>
              <a:gd name="connsiteX6" fmla="*/ 7002025 w 9111366"/>
              <a:gd name="connsiteY6" fmla="*/ 490800 h 1083585"/>
              <a:gd name="connsiteX7" fmla="*/ 8736235 w 9111366"/>
              <a:gd name="connsiteY7" fmla="*/ 754182 h 1083585"/>
              <a:gd name="connsiteX8" fmla="*/ 6769226 w 9111366"/>
              <a:gd name="connsiteY8" fmla="*/ 857674 h 1083585"/>
              <a:gd name="connsiteX9" fmla="*/ 6150686 w 9111366"/>
              <a:gd name="connsiteY9" fmla="*/ 898296 h 1083585"/>
              <a:gd name="connsiteX10" fmla="*/ 4605669 w 9111366"/>
              <a:gd name="connsiteY10" fmla="*/ 980648 h 1083585"/>
              <a:gd name="connsiteX11" fmla="*/ 3584724 w 9111366"/>
              <a:gd name="connsiteY11" fmla="*/ 1083585 h 1083585"/>
              <a:gd name="connsiteX12" fmla="*/ 2136971 w 9111366"/>
              <a:gd name="connsiteY12" fmla="*/ 955419 h 1083585"/>
              <a:gd name="connsiteX13" fmla="*/ 601226 w 9111366"/>
              <a:gd name="connsiteY13" fmla="*/ 809452 h 1083585"/>
              <a:gd name="connsiteX14" fmla="*/ 1641750 w 9111366"/>
              <a:gd name="connsiteY14" fmla="*/ 486536 h 1083585"/>
              <a:gd name="connsiteX0" fmla="*/ 1641750 w 9111366"/>
              <a:gd name="connsiteY0" fmla="*/ 486536 h 1083585"/>
              <a:gd name="connsiteX1" fmla="*/ 569696 w 9111366"/>
              <a:gd name="connsiteY1" fmla="*/ 95365 h 1083585"/>
              <a:gd name="connsiteX2" fmla="*/ 2398498 w 9111366"/>
              <a:gd name="connsiteY2" fmla="*/ 74776 h 1083585"/>
              <a:gd name="connsiteX3" fmla="*/ 3609496 w 9111366"/>
              <a:gd name="connsiteY3" fmla="*/ 13015 h 1083585"/>
              <a:gd name="connsiteX4" fmla="*/ 5572371 w 9111366"/>
              <a:gd name="connsiteY4" fmla="*/ 132276 h 1083585"/>
              <a:gd name="connsiteX5" fmla="*/ 6938966 w 9111366"/>
              <a:gd name="connsiteY5" fmla="*/ 260071 h 1083585"/>
              <a:gd name="connsiteX6" fmla="*/ 7002025 w 9111366"/>
              <a:gd name="connsiteY6" fmla="*/ 490800 h 1083585"/>
              <a:gd name="connsiteX7" fmla="*/ 8736235 w 9111366"/>
              <a:gd name="connsiteY7" fmla="*/ 754182 h 1083585"/>
              <a:gd name="connsiteX8" fmla="*/ 6769226 w 9111366"/>
              <a:gd name="connsiteY8" fmla="*/ 857674 h 1083585"/>
              <a:gd name="connsiteX9" fmla="*/ 6150686 w 9111366"/>
              <a:gd name="connsiteY9" fmla="*/ 898296 h 1083585"/>
              <a:gd name="connsiteX10" fmla="*/ 4605669 w 9111366"/>
              <a:gd name="connsiteY10" fmla="*/ 980648 h 1083585"/>
              <a:gd name="connsiteX11" fmla="*/ 3584724 w 9111366"/>
              <a:gd name="connsiteY11" fmla="*/ 1083585 h 1083585"/>
              <a:gd name="connsiteX12" fmla="*/ 2042377 w 9111366"/>
              <a:gd name="connsiteY12" fmla="*/ 852479 h 1083585"/>
              <a:gd name="connsiteX13" fmla="*/ 601226 w 9111366"/>
              <a:gd name="connsiteY13" fmla="*/ 809452 h 1083585"/>
              <a:gd name="connsiteX14" fmla="*/ 1641750 w 9111366"/>
              <a:gd name="connsiteY14" fmla="*/ 486536 h 1083585"/>
              <a:gd name="connsiteX0" fmla="*/ 1641750 w 9111366"/>
              <a:gd name="connsiteY0" fmla="*/ 486536 h 1083585"/>
              <a:gd name="connsiteX1" fmla="*/ 569696 w 9111366"/>
              <a:gd name="connsiteY1" fmla="*/ 95365 h 1083585"/>
              <a:gd name="connsiteX2" fmla="*/ 2398498 w 9111366"/>
              <a:gd name="connsiteY2" fmla="*/ 74776 h 1083585"/>
              <a:gd name="connsiteX3" fmla="*/ 3609496 w 9111366"/>
              <a:gd name="connsiteY3" fmla="*/ 13015 h 1083585"/>
              <a:gd name="connsiteX4" fmla="*/ 5572371 w 9111366"/>
              <a:gd name="connsiteY4" fmla="*/ 132276 h 1083585"/>
              <a:gd name="connsiteX5" fmla="*/ 6938966 w 9111366"/>
              <a:gd name="connsiteY5" fmla="*/ 260071 h 1083585"/>
              <a:gd name="connsiteX6" fmla="*/ 7002025 w 9111366"/>
              <a:gd name="connsiteY6" fmla="*/ 490800 h 1083585"/>
              <a:gd name="connsiteX7" fmla="*/ 8736235 w 9111366"/>
              <a:gd name="connsiteY7" fmla="*/ 754182 h 1083585"/>
              <a:gd name="connsiteX8" fmla="*/ 6769226 w 9111366"/>
              <a:gd name="connsiteY8" fmla="*/ 857674 h 1083585"/>
              <a:gd name="connsiteX9" fmla="*/ 6150686 w 9111366"/>
              <a:gd name="connsiteY9" fmla="*/ 898296 h 1083585"/>
              <a:gd name="connsiteX10" fmla="*/ 4605669 w 9111366"/>
              <a:gd name="connsiteY10" fmla="*/ 980648 h 1083585"/>
              <a:gd name="connsiteX11" fmla="*/ 3584724 w 9111366"/>
              <a:gd name="connsiteY11" fmla="*/ 1083585 h 1083585"/>
              <a:gd name="connsiteX12" fmla="*/ 1506349 w 9111366"/>
              <a:gd name="connsiteY12" fmla="*/ 955419 h 1083585"/>
              <a:gd name="connsiteX13" fmla="*/ 601226 w 9111366"/>
              <a:gd name="connsiteY13" fmla="*/ 809452 h 1083585"/>
              <a:gd name="connsiteX14" fmla="*/ 1641750 w 9111366"/>
              <a:gd name="connsiteY14" fmla="*/ 486536 h 1083585"/>
              <a:gd name="connsiteX0" fmla="*/ 1641750 w 7282342"/>
              <a:gd name="connsiteY0" fmla="*/ 486536 h 1083585"/>
              <a:gd name="connsiteX1" fmla="*/ 569696 w 7282342"/>
              <a:gd name="connsiteY1" fmla="*/ 95365 h 1083585"/>
              <a:gd name="connsiteX2" fmla="*/ 2398498 w 7282342"/>
              <a:gd name="connsiteY2" fmla="*/ 74776 h 1083585"/>
              <a:gd name="connsiteX3" fmla="*/ 3609496 w 7282342"/>
              <a:gd name="connsiteY3" fmla="*/ 13015 h 1083585"/>
              <a:gd name="connsiteX4" fmla="*/ 5572371 w 7282342"/>
              <a:gd name="connsiteY4" fmla="*/ 132276 h 1083585"/>
              <a:gd name="connsiteX5" fmla="*/ 6938966 w 7282342"/>
              <a:gd name="connsiteY5" fmla="*/ 260071 h 1083585"/>
              <a:gd name="connsiteX6" fmla="*/ 7002025 w 7282342"/>
              <a:gd name="connsiteY6" fmla="*/ 490800 h 1083585"/>
              <a:gd name="connsiteX7" fmla="*/ 5488540 w 7282342"/>
              <a:gd name="connsiteY7" fmla="*/ 692419 h 1083585"/>
              <a:gd name="connsiteX8" fmla="*/ 6769226 w 7282342"/>
              <a:gd name="connsiteY8" fmla="*/ 857674 h 1083585"/>
              <a:gd name="connsiteX9" fmla="*/ 6150686 w 7282342"/>
              <a:gd name="connsiteY9" fmla="*/ 898296 h 1083585"/>
              <a:gd name="connsiteX10" fmla="*/ 4605669 w 7282342"/>
              <a:gd name="connsiteY10" fmla="*/ 980648 h 1083585"/>
              <a:gd name="connsiteX11" fmla="*/ 3584724 w 7282342"/>
              <a:gd name="connsiteY11" fmla="*/ 1083585 h 1083585"/>
              <a:gd name="connsiteX12" fmla="*/ 1506349 w 7282342"/>
              <a:gd name="connsiteY12" fmla="*/ 955419 h 1083585"/>
              <a:gd name="connsiteX13" fmla="*/ 601226 w 7282342"/>
              <a:gd name="connsiteY13" fmla="*/ 809452 h 1083585"/>
              <a:gd name="connsiteX14" fmla="*/ 1641750 w 7282342"/>
              <a:gd name="connsiteY14" fmla="*/ 486536 h 1083585"/>
              <a:gd name="connsiteX0" fmla="*/ 1641750 w 7282342"/>
              <a:gd name="connsiteY0" fmla="*/ 486536 h 1083585"/>
              <a:gd name="connsiteX1" fmla="*/ 569696 w 7282342"/>
              <a:gd name="connsiteY1" fmla="*/ 95365 h 1083585"/>
              <a:gd name="connsiteX2" fmla="*/ 2398498 w 7282342"/>
              <a:gd name="connsiteY2" fmla="*/ 74776 h 1083585"/>
              <a:gd name="connsiteX3" fmla="*/ 3609496 w 7282342"/>
              <a:gd name="connsiteY3" fmla="*/ 13015 h 1083585"/>
              <a:gd name="connsiteX4" fmla="*/ 5572371 w 7282342"/>
              <a:gd name="connsiteY4" fmla="*/ 132276 h 1083585"/>
              <a:gd name="connsiteX5" fmla="*/ 4321890 w 7282342"/>
              <a:gd name="connsiteY5" fmla="*/ 342422 h 1083585"/>
              <a:gd name="connsiteX6" fmla="*/ 7002025 w 7282342"/>
              <a:gd name="connsiteY6" fmla="*/ 490800 h 1083585"/>
              <a:gd name="connsiteX7" fmla="*/ 5488540 w 7282342"/>
              <a:gd name="connsiteY7" fmla="*/ 692419 h 1083585"/>
              <a:gd name="connsiteX8" fmla="*/ 6769226 w 7282342"/>
              <a:gd name="connsiteY8" fmla="*/ 857674 h 1083585"/>
              <a:gd name="connsiteX9" fmla="*/ 6150686 w 7282342"/>
              <a:gd name="connsiteY9" fmla="*/ 898296 h 1083585"/>
              <a:gd name="connsiteX10" fmla="*/ 4605669 w 7282342"/>
              <a:gd name="connsiteY10" fmla="*/ 980648 h 1083585"/>
              <a:gd name="connsiteX11" fmla="*/ 3584724 w 7282342"/>
              <a:gd name="connsiteY11" fmla="*/ 1083585 h 1083585"/>
              <a:gd name="connsiteX12" fmla="*/ 1506349 w 7282342"/>
              <a:gd name="connsiteY12" fmla="*/ 955419 h 1083585"/>
              <a:gd name="connsiteX13" fmla="*/ 601226 w 7282342"/>
              <a:gd name="connsiteY13" fmla="*/ 809452 h 1083585"/>
              <a:gd name="connsiteX14" fmla="*/ 1641750 w 7282342"/>
              <a:gd name="connsiteY14" fmla="*/ 486536 h 1083585"/>
              <a:gd name="connsiteX0" fmla="*/ 1641750 w 7282342"/>
              <a:gd name="connsiteY0" fmla="*/ 486536 h 980648"/>
              <a:gd name="connsiteX1" fmla="*/ 569696 w 7282342"/>
              <a:gd name="connsiteY1" fmla="*/ 95365 h 980648"/>
              <a:gd name="connsiteX2" fmla="*/ 2398498 w 7282342"/>
              <a:gd name="connsiteY2" fmla="*/ 74776 h 980648"/>
              <a:gd name="connsiteX3" fmla="*/ 3609496 w 7282342"/>
              <a:gd name="connsiteY3" fmla="*/ 13015 h 980648"/>
              <a:gd name="connsiteX4" fmla="*/ 5572371 w 7282342"/>
              <a:gd name="connsiteY4" fmla="*/ 132276 h 980648"/>
              <a:gd name="connsiteX5" fmla="*/ 4321890 w 7282342"/>
              <a:gd name="connsiteY5" fmla="*/ 342422 h 980648"/>
              <a:gd name="connsiteX6" fmla="*/ 7002025 w 7282342"/>
              <a:gd name="connsiteY6" fmla="*/ 490800 h 980648"/>
              <a:gd name="connsiteX7" fmla="*/ 5488540 w 7282342"/>
              <a:gd name="connsiteY7" fmla="*/ 692419 h 980648"/>
              <a:gd name="connsiteX8" fmla="*/ 6769226 w 7282342"/>
              <a:gd name="connsiteY8" fmla="*/ 857674 h 980648"/>
              <a:gd name="connsiteX9" fmla="*/ 6150686 w 7282342"/>
              <a:gd name="connsiteY9" fmla="*/ 898296 h 980648"/>
              <a:gd name="connsiteX10" fmla="*/ 4605669 w 7282342"/>
              <a:gd name="connsiteY10" fmla="*/ 980648 h 980648"/>
              <a:gd name="connsiteX11" fmla="*/ 3553194 w 7282342"/>
              <a:gd name="connsiteY11" fmla="*/ 795354 h 980648"/>
              <a:gd name="connsiteX12" fmla="*/ 1506349 w 7282342"/>
              <a:gd name="connsiteY12" fmla="*/ 955419 h 980648"/>
              <a:gd name="connsiteX13" fmla="*/ 601226 w 7282342"/>
              <a:gd name="connsiteY13" fmla="*/ 809452 h 980648"/>
              <a:gd name="connsiteX14" fmla="*/ 1641750 w 7282342"/>
              <a:gd name="connsiteY14" fmla="*/ 486536 h 980648"/>
              <a:gd name="connsiteX0" fmla="*/ 1641750 w 7282342"/>
              <a:gd name="connsiteY0" fmla="*/ 486536 h 955419"/>
              <a:gd name="connsiteX1" fmla="*/ 569696 w 7282342"/>
              <a:gd name="connsiteY1" fmla="*/ 95365 h 955419"/>
              <a:gd name="connsiteX2" fmla="*/ 2398498 w 7282342"/>
              <a:gd name="connsiteY2" fmla="*/ 74776 h 955419"/>
              <a:gd name="connsiteX3" fmla="*/ 3609496 w 7282342"/>
              <a:gd name="connsiteY3" fmla="*/ 13015 h 955419"/>
              <a:gd name="connsiteX4" fmla="*/ 5572371 w 7282342"/>
              <a:gd name="connsiteY4" fmla="*/ 132276 h 955419"/>
              <a:gd name="connsiteX5" fmla="*/ 4321890 w 7282342"/>
              <a:gd name="connsiteY5" fmla="*/ 342422 h 955419"/>
              <a:gd name="connsiteX6" fmla="*/ 7002025 w 7282342"/>
              <a:gd name="connsiteY6" fmla="*/ 490800 h 955419"/>
              <a:gd name="connsiteX7" fmla="*/ 5488540 w 7282342"/>
              <a:gd name="connsiteY7" fmla="*/ 692419 h 955419"/>
              <a:gd name="connsiteX8" fmla="*/ 6769226 w 7282342"/>
              <a:gd name="connsiteY8" fmla="*/ 857674 h 955419"/>
              <a:gd name="connsiteX9" fmla="*/ 6150686 w 7282342"/>
              <a:gd name="connsiteY9" fmla="*/ 898296 h 955419"/>
              <a:gd name="connsiteX10" fmla="*/ 4637201 w 7282342"/>
              <a:gd name="connsiteY10" fmla="*/ 795357 h 955419"/>
              <a:gd name="connsiteX11" fmla="*/ 3553194 w 7282342"/>
              <a:gd name="connsiteY11" fmla="*/ 795354 h 955419"/>
              <a:gd name="connsiteX12" fmla="*/ 1506349 w 7282342"/>
              <a:gd name="connsiteY12" fmla="*/ 955419 h 955419"/>
              <a:gd name="connsiteX13" fmla="*/ 601226 w 7282342"/>
              <a:gd name="connsiteY13" fmla="*/ 809452 h 955419"/>
              <a:gd name="connsiteX14" fmla="*/ 1641750 w 7282342"/>
              <a:gd name="connsiteY14" fmla="*/ 486536 h 955419"/>
              <a:gd name="connsiteX0" fmla="*/ 1641750 w 7282342"/>
              <a:gd name="connsiteY0" fmla="*/ 486536 h 898295"/>
              <a:gd name="connsiteX1" fmla="*/ 569696 w 7282342"/>
              <a:gd name="connsiteY1" fmla="*/ 95365 h 898295"/>
              <a:gd name="connsiteX2" fmla="*/ 2398498 w 7282342"/>
              <a:gd name="connsiteY2" fmla="*/ 74776 h 898295"/>
              <a:gd name="connsiteX3" fmla="*/ 3609496 w 7282342"/>
              <a:gd name="connsiteY3" fmla="*/ 13015 h 898295"/>
              <a:gd name="connsiteX4" fmla="*/ 5572371 w 7282342"/>
              <a:gd name="connsiteY4" fmla="*/ 132276 h 898295"/>
              <a:gd name="connsiteX5" fmla="*/ 4321890 w 7282342"/>
              <a:gd name="connsiteY5" fmla="*/ 342422 h 898295"/>
              <a:gd name="connsiteX6" fmla="*/ 7002025 w 7282342"/>
              <a:gd name="connsiteY6" fmla="*/ 490800 h 898295"/>
              <a:gd name="connsiteX7" fmla="*/ 5488540 w 7282342"/>
              <a:gd name="connsiteY7" fmla="*/ 692419 h 898295"/>
              <a:gd name="connsiteX8" fmla="*/ 6769226 w 7282342"/>
              <a:gd name="connsiteY8" fmla="*/ 857674 h 898295"/>
              <a:gd name="connsiteX9" fmla="*/ 6150686 w 7282342"/>
              <a:gd name="connsiteY9" fmla="*/ 898296 h 898295"/>
              <a:gd name="connsiteX10" fmla="*/ 4637201 w 7282342"/>
              <a:gd name="connsiteY10" fmla="*/ 795357 h 898295"/>
              <a:gd name="connsiteX11" fmla="*/ 3553194 w 7282342"/>
              <a:gd name="connsiteY11" fmla="*/ 795354 h 898295"/>
              <a:gd name="connsiteX12" fmla="*/ 1727066 w 7282342"/>
              <a:gd name="connsiteY12" fmla="*/ 770128 h 898295"/>
              <a:gd name="connsiteX13" fmla="*/ 601226 w 7282342"/>
              <a:gd name="connsiteY13" fmla="*/ 809452 h 898295"/>
              <a:gd name="connsiteX14" fmla="*/ 1641750 w 7282342"/>
              <a:gd name="connsiteY14" fmla="*/ 486536 h 898295"/>
              <a:gd name="connsiteX0" fmla="*/ 1641750 w 7282342"/>
              <a:gd name="connsiteY0" fmla="*/ 442641 h 854402"/>
              <a:gd name="connsiteX1" fmla="*/ 569696 w 7282342"/>
              <a:gd name="connsiteY1" fmla="*/ 51470 h 854402"/>
              <a:gd name="connsiteX2" fmla="*/ 2398498 w 7282342"/>
              <a:gd name="connsiteY2" fmla="*/ 30881 h 854402"/>
              <a:gd name="connsiteX3" fmla="*/ 3704091 w 7282342"/>
              <a:gd name="connsiteY3" fmla="*/ 51471 h 854402"/>
              <a:gd name="connsiteX4" fmla="*/ 5572371 w 7282342"/>
              <a:gd name="connsiteY4" fmla="*/ 88381 h 854402"/>
              <a:gd name="connsiteX5" fmla="*/ 4321890 w 7282342"/>
              <a:gd name="connsiteY5" fmla="*/ 298527 h 854402"/>
              <a:gd name="connsiteX6" fmla="*/ 7002025 w 7282342"/>
              <a:gd name="connsiteY6" fmla="*/ 446905 h 854402"/>
              <a:gd name="connsiteX7" fmla="*/ 5488540 w 7282342"/>
              <a:gd name="connsiteY7" fmla="*/ 648524 h 854402"/>
              <a:gd name="connsiteX8" fmla="*/ 6769226 w 7282342"/>
              <a:gd name="connsiteY8" fmla="*/ 813779 h 854402"/>
              <a:gd name="connsiteX9" fmla="*/ 6150686 w 7282342"/>
              <a:gd name="connsiteY9" fmla="*/ 854401 h 854402"/>
              <a:gd name="connsiteX10" fmla="*/ 4637201 w 7282342"/>
              <a:gd name="connsiteY10" fmla="*/ 751462 h 854402"/>
              <a:gd name="connsiteX11" fmla="*/ 3553194 w 7282342"/>
              <a:gd name="connsiteY11" fmla="*/ 751459 h 854402"/>
              <a:gd name="connsiteX12" fmla="*/ 1727066 w 7282342"/>
              <a:gd name="connsiteY12" fmla="*/ 726233 h 854402"/>
              <a:gd name="connsiteX13" fmla="*/ 601226 w 7282342"/>
              <a:gd name="connsiteY13" fmla="*/ 765557 h 854402"/>
              <a:gd name="connsiteX14" fmla="*/ 1641750 w 7282342"/>
              <a:gd name="connsiteY14" fmla="*/ 442641 h 854402"/>
              <a:gd name="connsiteX0" fmla="*/ 1641750 w 7282342"/>
              <a:gd name="connsiteY0" fmla="*/ 442641 h 854400"/>
              <a:gd name="connsiteX1" fmla="*/ 569696 w 7282342"/>
              <a:gd name="connsiteY1" fmla="*/ 51470 h 854400"/>
              <a:gd name="connsiteX2" fmla="*/ 2398498 w 7282342"/>
              <a:gd name="connsiteY2" fmla="*/ 30881 h 854400"/>
              <a:gd name="connsiteX3" fmla="*/ 3704091 w 7282342"/>
              <a:gd name="connsiteY3" fmla="*/ 51471 h 854400"/>
              <a:gd name="connsiteX4" fmla="*/ 5572371 w 7282342"/>
              <a:gd name="connsiteY4" fmla="*/ 88381 h 854400"/>
              <a:gd name="connsiteX5" fmla="*/ 7002025 w 7282342"/>
              <a:gd name="connsiteY5" fmla="*/ 446905 h 854400"/>
              <a:gd name="connsiteX6" fmla="*/ 5488540 w 7282342"/>
              <a:gd name="connsiteY6" fmla="*/ 648524 h 854400"/>
              <a:gd name="connsiteX7" fmla="*/ 6769226 w 7282342"/>
              <a:gd name="connsiteY7" fmla="*/ 813779 h 854400"/>
              <a:gd name="connsiteX8" fmla="*/ 6150686 w 7282342"/>
              <a:gd name="connsiteY8" fmla="*/ 854401 h 854400"/>
              <a:gd name="connsiteX9" fmla="*/ 4637201 w 7282342"/>
              <a:gd name="connsiteY9" fmla="*/ 751462 h 854400"/>
              <a:gd name="connsiteX10" fmla="*/ 3553194 w 7282342"/>
              <a:gd name="connsiteY10" fmla="*/ 751459 h 854400"/>
              <a:gd name="connsiteX11" fmla="*/ 1727066 w 7282342"/>
              <a:gd name="connsiteY11" fmla="*/ 726233 h 854400"/>
              <a:gd name="connsiteX12" fmla="*/ 601226 w 7282342"/>
              <a:gd name="connsiteY12" fmla="*/ 765557 h 854400"/>
              <a:gd name="connsiteX13" fmla="*/ 1641750 w 7282342"/>
              <a:gd name="connsiteY13" fmla="*/ 442641 h 854400"/>
              <a:gd name="connsiteX0" fmla="*/ 1641750 w 7282342"/>
              <a:gd name="connsiteY0" fmla="*/ 442641 h 854402"/>
              <a:gd name="connsiteX1" fmla="*/ 569696 w 7282342"/>
              <a:gd name="connsiteY1" fmla="*/ 51470 h 854402"/>
              <a:gd name="connsiteX2" fmla="*/ 2398498 w 7282342"/>
              <a:gd name="connsiteY2" fmla="*/ 30881 h 854402"/>
              <a:gd name="connsiteX3" fmla="*/ 3704092 w 7282342"/>
              <a:gd name="connsiteY3" fmla="*/ 113234 h 854402"/>
              <a:gd name="connsiteX4" fmla="*/ 5572371 w 7282342"/>
              <a:gd name="connsiteY4" fmla="*/ 88381 h 854402"/>
              <a:gd name="connsiteX5" fmla="*/ 7002025 w 7282342"/>
              <a:gd name="connsiteY5" fmla="*/ 446905 h 854402"/>
              <a:gd name="connsiteX6" fmla="*/ 5488540 w 7282342"/>
              <a:gd name="connsiteY6" fmla="*/ 648524 h 854402"/>
              <a:gd name="connsiteX7" fmla="*/ 6769226 w 7282342"/>
              <a:gd name="connsiteY7" fmla="*/ 813779 h 854402"/>
              <a:gd name="connsiteX8" fmla="*/ 6150686 w 7282342"/>
              <a:gd name="connsiteY8" fmla="*/ 854401 h 854402"/>
              <a:gd name="connsiteX9" fmla="*/ 4637201 w 7282342"/>
              <a:gd name="connsiteY9" fmla="*/ 751462 h 854402"/>
              <a:gd name="connsiteX10" fmla="*/ 3553194 w 7282342"/>
              <a:gd name="connsiteY10" fmla="*/ 751459 h 854402"/>
              <a:gd name="connsiteX11" fmla="*/ 1727066 w 7282342"/>
              <a:gd name="connsiteY11" fmla="*/ 726233 h 854402"/>
              <a:gd name="connsiteX12" fmla="*/ 601226 w 7282342"/>
              <a:gd name="connsiteY12" fmla="*/ 765557 h 854402"/>
              <a:gd name="connsiteX13" fmla="*/ 1641750 w 7282342"/>
              <a:gd name="connsiteY13" fmla="*/ 442641 h 854402"/>
              <a:gd name="connsiteX0" fmla="*/ 1641750 w 7282342"/>
              <a:gd name="connsiteY0" fmla="*/ 442641 h 854400"/>
              <a:gd name="connsiteX1" fmla="*/ 569696 w 7282342"/>
              <a:gd name="connsiteY1" fmla="*/ 51470 h 854400"/>
              <a:gd name="connsiteX2" fmla="*/ 2398498 w 7282342"/>
              <a:gd name="connsiteY2" fmla="*/ 30881 h 854400"/>
              <a:gd name="connsiteX3" fmla="*/ 3704092 w 7282342"/>
              <a:gd name="connsiteY3" fmla="*/ 113234 h 854400"/>
              <a:gd name="connsiteX4" fmla="*/ 5572371 w 7282342"/>
              <a:gd name="connsiteY4" fmla="*/ 88381 h 854400"/>
              <a:gd name="connsiteX5" fmla="*/ 7002025 w 7282342"/>
              <a:gd name="connsiteY5" fmla="*/ 446905 h 854400"/>
              <a:gd name="connsiteX6" fmla="*/ 5488540 w 7282342"/>
              <a:gd name="connsiteY6" fmla="*/ 648524 h 854400"/>
              <a:gd name="connsiteX7" fmla="*/ 6769227 w 7282342"/>
              <a:gd name="connsiteY7" fmla="*/ 813779 h 854400"/>
              <a:gd name="connsiteX8" fmla="*/ 6150686 w 7282342"/>
              <a:gd name="connsiteY8" fmla="*/ 854401 h 854400"/>
              <a:gd name="connsiteX9" fmla="*/ 4637201 w 7282342"/>
              <a:gd name="connsiteY9" fmla="*/ 751462 h 854400"/>
              <a:gd name="connsiteX10" fmla="*/ 3553194 w 7282342"/>
              <a:gd name="connsiteY10" fmla="*/ 751459 h 854400"/>
              <a:gd name="connsiteX11" fmla="*/ 1727066 w 7282342"/>
              <a:gd name="connsiteY11" fmla="*/ 726233 h 854400"/>
              <a:gd name="connsiteX12" fmla="*/ 601226 w 7282342"/>
              <a:gd name="connsiteY12" fmla="*/ 765557 h 854400"/>
              <a:gd name="connsiteX13" fmla="*/ 1641750 w 7282342"/>
              <a:gd name="connsiteY13" fmla="*/ 442641 h 854400"/>
              <a:gd name="connsiteX0" fmla="*/ 1641750 w 7282342"/>
              <a:gd name="connsiteY0" fmla="*/ 442641 h 854402"/>
              <a:gd name="connsiteX1" fmla="*/ 569696 w 7282342"/>
              <a:gd name="connsiteY1" fmla="*/ 51470 h 854402"/>
              <a:gd name="connsiteX2" fmla="*/ 2398498 w 7282342"/>
              <a:gd name="connsiteY2" fmla="*/ 30881 h 854402"/>
              <a:gd name="connsiteX3" fmla="*/ 3704092 w 7282342"/>
              <a:gd name="connsiteY3" fmla="*/ 113234 h 854402"/>
              <a:gd name="connsiteX4" fmla="*/ 5572371 w 7282342"/>
              <a:gd name="connsiteY4" fmla="*/ 88381 h 854402"/>
              <a:gd name="connsiteX5" fmla="*/ 7002025 w 7282342"/>
              <a:gd name="connsiteY5" fmla="*/ 446905 h 854402"/>
              <a:gd name="connsiteX6" fmla="*/ 5488540 w 7282342"/>
              <a:gd name="connsiteY6" fmla="*/ 648524 h 854402"/>
              <a:gd name="connsiteX7" fmla="*/ 6150686 w 7282342"/>
              <a:gd name="connsiteY7" fmla="*/ 854401 h 854402"/>
              <a:gd name="connsiteX8" fmla="*/ 4637201 w 7282342"/>
              <a:gd name="connsiteY8" fmla="*/ 751462 h 854402"/>
              <a:gd name="connsiteX9" fmla="*/ 3553194 w 7282342"/>
              <a:gd name="connsiteY9" fmla="*/ 751459 h 854402"/>
              <a:gd name="connsiteX10" fmla="*/ 1727066 w 7282342"/>
              <a:gd name="connsiteY10" fmla="*/ 726233 h 854402"/>
              <a:gd name="connsiteX11" fmla="*/ 601226 w 7282342"/>
              <a:gd name="connsiteY11" fmla="*/ 765557 h 854402"/>
              <a:gd name="connsiteX12" fmla="*/ 1641750 w 7282342"/>
              <a:gd name="connsiteY12" fmla="*/ 442641 h 854402"/>
              <a:gd name="connsiteX0" fmla="*/ 1641750 w 7282342"/>
              <a:gd name="connsiteY0" fmla="*/ 442641 h 812823"/>
              <a:gd name="connsiteX1" fmla="*/ 569696 w 7282342"/>
              <a:gd name="connsiteY1" fmla="*/ 51470 h 812823"/>
              <a:gd name="connsiteX2" fmla="*/ 2398498 w 7282342"/>
              <a:gd name="connsiteY2" fmla="*/ 30881 h 812823"/>
              <a:gd name="connsiteX3" fmla="*/ 3704092 w 7282342"/>
              <a:gd name="connsiteY3" fmla="*/ 113234 h 812823"/>
              <a:gd name="connsiteX4" fmla="*/ 5572371 w 7282342"/>
              <a:gd name="connsiteY4" fmla="*/ 88381 h 812823"/>
              <a:gd name="connsiteX5" fmla="*/ 7002025 w 7282342"/>
              <a:gd name="connsiteY5" fmla="*/ 446905 h 812823"/>
              <a:gd name="connsiteX6" fmla="*/ 5488540 w 7282342"/>
              <a:gd name="connsiteY6" fmla="*/ 648524 h 812823"/>
              <a:gd name="connsiteX7" fmla="*/ 4637201 w 7282342"/>
              <a:gd name="connsiteY7" fmla="*/ 751462 h 812823"/>
              <a:gd name="connsiteX8" fmla="*/ 3553194 w 7282342"/>
              <a:gd name="connsiteY8" fmla="*/ 751459 h 812823"/>
              <a:gd name="connsiteX9" fmla="*/ 1727066 w 7282342"/>
              <a:gd name="connsiteY9" fmla="*/ 726233 h 812823"/>
              <a:gd name="connsiteX10" fmla="*/ 601226 w 7282342"/>
              <a:gd name="connsiteY10" fmla="*/ 765557 h 812823"/>
              <a:gd name="connsiteX11" fmla="*/ 1641750 w 7282342"/>
              <a:gd name="connsiteY11" fmla="*/ 442641 h 812823"/>
              <a:gd name="connsiteX0" fmla="*/ 1641750 w 8316007"/>
              <a:gd name="connsiteY0" fmla="*/ 442641 h 812821"/>
              <a:gd name="connsiteX1" fmla="*/ 569696 w 8316007"/>
              <a:gd name="connsiteY1" fmla="*/ 51470 h 812821"/>
              <a:gd name="connsiteX2" fmla="*/ 2398498 w 8316007"/>
              <a:gd name="connsiteY2" fmla="*/ 30881 h 812821"/>
              <a:gd name="connsiteX3" fmla="*/ 3704092 w 8316007"/>
              <a:gd name="connsiteY3" fmla="*/ 113234 h 812821"/>
              <a:gd name="connsiteX4" fmla="*/ 5572371 w 8316007"/>
              <a:gd name="connsiteY4" fmla="*/ 88381 h 812821"/>
              <a:gd name="connsiteX5" fmla="*/ 8035688 w 8316007"/>
              <a:gd name="connsiteY5" fmla="*/ 391459 h 812821"/>
              <a:gd name="connsiteX6" fmla="*/ 5488540 w 8316007"/>
              <a:gd name="connsiteY6" fmla="*/ 648524 h 812821"/>
              <a:gd name="connsiteX7" fmla="*/ 4637201 w 8316007"/>
              <a:gd name="connsiteY7" fmla="*/ 751462 h 812821"/>
              <a:gd name="connsiteX8" fmla="*/ 3553194 w 8316007"/>
              <a:gd name="connsiteY8" fmla="*/ 751459 h 812821"/>
              <a:gd name="connsiteX9" fmla="*/ 1727066 w 8316007"/>
              <a:gd name="connsiteY9" fmla="*/ 726233 h 812821"/>
              <a:gd name="connsiteX10" fmla="*/ 601226 w 8316007"/>
              <a:gd name="connsiteY10" fmla="*/ 765557 h 812821"/>
              <a:gd name="connsiteX11" fmla="*/ 1641750 w 8316007"/>
              <a:gd name="connsiteY11" fmla="*/ 442641 h 812821"/>
              <a:gd name="connsiteX0" fmla="*/ 5256 w 8686524"/>
              <a:gd name="connsiteY0" fmla="*/ 391459 h 821352"/>
              <a:gd name="connsiteX1" fmla="*/ 940213 w 8686524"/>
              <a:gd name="connsiteY1" fmla="*/ 51470 h 821352"/>
              <a:gd name="connsiteX2" fmla="*/ 2769015 w 8686524"/>
              <a:gd name="connsiteY2" fmla="*/ 30881 h 821352"/>
              <a:gd name="connsiteX3" fmla="*/ 4074609 w 8686524"/>
              <a:gd name="connsiteY3" fmla="*/ 113234 h 821352"/>
              <a:gd name="connsiteX4" fmla="*/ 5942888 w 8686524"/>
              <a:gd name="connsiteY4" fmla="*/ 88381 h 821352"/>
              <a:gd name="connsiteX5" fmla="*/ 8406205 w 8686524"/>
              <a:gd name="connsiteY5" fmla="*/ 391459 h 821352"/>
              <a:gd name="connsiteX6" fmla="*/ 5859057 w 8686524"/>
              <a:gd name="connsiteY6" fmla="*/ 648524 h 821352"/>
              <a:gd name="connsiteX7" fmla="*/ 5007718 w 8686524"/>
              <a:gd name="connsiteY7" fmla="*/ 751462 h 821352"/>
              <a:gd name="connsiteX8" fmla="*/ 3923711 w 8686524"/>
              <a:gd name="connsiteY8" fmla="*/ 751459 h 821352"/>
              <a:gd name="connsiteX9" fmla="*/ 2097583 w 8686524"/>
              <a:gd name="connsiteY9" fmla="*/ 726233 h 821352"/>
              <a:gd name="connsiteX10" fmla="*/ 971743 w 8686524"/>
              <a:gd name="connsiteY10" fmla="*/ 765557 h 821352"/>
              <a:gd name="connsiteX11" fmla="*/ 5256 w 8686524"/>
              <a:gd name="connsiteY11" fmla="*/ 391459 h 821352"/>
              <a:gd name="connsiteX0" fmla="*/ 1278402 w 8316007"/>
              <a:gd name="connsiteY0" fmla="*/ 391459 h 821354"/>
              <a:gd name="connsiteX1" fmla="*/ 569696 w 8316007"/>
              <a:gd name="connsiteY1" fmla="*/ 51470 h 821354"/>
              <a:gd name="connsiteX2" fmla="*/ 2398498 w 8316007"/>
              <a:gd name="connsiteY2" fmla="*/ 30881 h 821354"/>
              <a:gd name="connsiteX3" fmla="*/ 3704092 w 8316007"/>
              <a:gd name="connsiteY3" fmla="*/ 113234 h 821354"/>
              <a:gd name="connsiteX4" fmla="*/ 5572371 w 8316007"/>
              <a:gd name="connsiteY4" fmla="*/ 88381 h 821354"/>
              <a:gd name="connsiteX5" fmla="*/ 8035688 w 8316007"/>
              <a:gd name="connsiteY5" fmla="*/ 391459 h 821354"/>
              <a:gd name="connsiteX6" fmla="*/ 5488540 w 8316007"/>
              <a:gd name="connsiteY6" fmla="*/ 648524 h 821354"/>
              <a:gd name="connsiteX7" fmla="*/ 4637201 w 8316007"/>
              <a:gd name="connsiteY7" fmla="*/ 751462 h 821354"/>
              <a:gd name="connsiteX8" fmla="*/ 3553194 w 8316007"/>
              <a:gd name="connsiteY8" fmla="*/ 751459 h 821354"/>
              <a:gd name="connsiteX9" fmla="*/ 1727066 w 8316007"/>
              <a:gd name="connsiteY9" fmla="*/ 726233 h 821354"/>
              <a:gd name="connsiteX10" fmla="*/ 601226 w 8316007"/>
              <a:gd name="connsiteY10" fmla="*/ 765557 h 821354"/>
              <a:gd name="connsiteX11" fmla="*/ 1278402 w 8316007"/>
              <a:gd name="connsiteY11" fmla="*/ 391459 h 821354"/>
              <a:gd name="connsiteX0" fmla="*/ 1278402 w 8863890"/>
              <a:gd name="connsiteY0" fmla="*/ 391459 h 821352"/>
              <a:gd name="connsiteX1" fmla="*/ 569696 w 8863890"/>
              <a:gd name="connsiteY1" fmla="*/ 51470 h 821352"/>
              <a:gd name="connsiteX2" fmla="*/ 2398498 w 8863890"/>
              <a:gd name="connsiteY2" fmla="*/ 30881 h 821352"/>
              <a:gd name="connsiteX3" fmla="*/ 3704092 w 8863890"/>
              <a:gd name="connsiteY3" fmla="*/ 113234 h 821352"/>
              <a:gd name="connsiteX4" fmla="*/ 5572371 w 8863890"/>
              <a:gd name="connsiteY4" fmla="*/ 88381 h 821352"/>
              <a:gd name="connsiteX5" fmla="*/ 8583573 w 8863890"/>
              <a:gd name="connsiteY5" fmla="*/ 130486 h 821352"/>
              <a:gd name="connsiteX6" fmla="*/ 5488540 w 8863890"/>
              <a:gd name="connsiteY6" fmla="*/ 648524 h 821352"/>
              <a:gd name="connsiteX7" fmla="*/ 4637201 w 8863890"/>
              <a:gd name="connsiteY7" fmla="*/ 751462 h 821352"/>
              <a:gd name="connsiteX8" fmla="*/ 3553194 w 8863890"/>
              <a:gd name="connsiteY8" fmla="*/ 751459 h 821352"/>
              <a:gd name="connsiteX9" fmla="*/ 1727066 w 8863890"/>
              <a:gd name="connsiteY9" fmla="*/ 726233 h 821352"/>
              <a:gd name="connsiteX10" fmla="*/ 601226 w 8863890"/>
              <a:gd name="connsiteY10" fmla="*/ 765557 h 821352"/>
              <a:gd name="connsiteX11" fmla="*/ 1278402 w 8863890"/>
              <a:gd name="connsiteY11" fmla="*/ 391459 h 821352"/>
              <a:gd name="connsiteX0" fmla="*/ 1278402 w 8863890"/>
              <a:gd name="connsiteY0" fmla="*/ 391459 h 821354"/>
              <a:gd name="connsiteX1" fmla="*/ 569696 w 8863890"/>
              <a:gd name="connsiteY1" fmla="*/ 51470 h 821354"/>
              <a:gd name="connsiteX2" fmla="*/ 2398498 w 8863890"/>
              <a:gd name="connsiteY2" fmla="*/ 30881 h 821354"/>
              <a:gd name="connsiteX3" fmla="*/ 3704092 w 8863890"/>
              <a:gd name="connsiteY3" fmla="*/ 113234 h 821354"/>
              <a:gd name="connsiteX4" fmla="*/ 5572371 w 8863890"/>
              <a:gd name="connsiteY4" fmla="*/ 88381 h 821354"/>
              <a:gd name="connsiteX5" fmla="*/ 8583573 w 8863890"/>
              <a:gd name="connsiteY5" fmla="*/ 130486 h 821354"/>
              <a:gd name="connsiteX6" fmla="*/ 7122539 w 8863890"/>
              <a:gd name="connsiteY6" fmla="*/ 652432 h 821354"/>
              <a:gd name="connsiteX7" fmla="*/ 4637201 w 8863890"/>
              <a:gd name="connsiteY7" fmla="*/ 751462 h 821354"/>
              <a:gd name="connsiteX8" fmla="*/ 3553194 w 8863890"/>
              <a:gd name="connsiteY8" fmla="*/ 751459 h 821354"/>
              <a:gd name="connsiteX9" fmla="*/ 1727066 w 8863890"/>
              <a:gd name="connsiteY9" fmla="*/ 726233 h 821354"/>
              <a:gd name="connsiteX10" fmla="*/ 601226 w 8863890"/>
              <a:gd name="connsiteY10" fmla="*/ 765557 h 821354"/>
              <a:gd name="connsiteX11" fmla="*/ 1278402 w 8863890"/>
              <a:gd name="connsiteY11" fmla="*/ 391459 h 821354"/>
              <a:gd name="connsiteX0" fmla="*/ 1300212 w 8885700"/>
              <a:gd name="connsiteY0" fmla="*/ 442929 h 872823"/>
              <a:gd name="connsiteX1" fmla="*/ 569695 w 8885700"/>
              <a:gd name="connsiteY1" fmla="*/ 51470 h 872823"/>
              <a:gd name="connsiteX2" fmla="*/ 2420308 w 8885700"/>
              <a:gd name="connsiteY2" fmla="*/ 82351 h 872823"/>
              <a:gd name="connsiteX3" fmla="*/ 3725902 w 8885700"/>
              <a:gd name="connsiteY3" fmla="*/ 164704 h 872823"/>
              <a:gd name="connsiteX4" fmla="*/ 5594181 w 8885700"/>
              <a:gd name="connsiteY4" fmla="*/ 139851 h 872823"/>
              <a:gd name="connsiteX5" fmla="*/ 8605383 w 8885700"/>
              <a:gd name="connsiteY5" fmla="*/ 181956 h 872823"/>
              <a:gd name="connsiteX6" fmla="*/ 7144349 w 8885700"/>
              <a:gd name="connsiteY6" fmla="*/ 703902 h 872823"/>
              <a:gd name="connsiteX7" fmla="*/ 4659011 w 8885700"/>
              <a:gd name="connsiteY7" fmla="*/ 802932 h 872823"/>
              <a:gd name="connsiteX8" fmla="*/ 3575004 w 8885700"/>
              <a:gd name="connsiteY8" fmla="*/ 802929 h 872823"/>
              <a:gd name="connsiteX9" fmla="*/ 1748876 w 8885700"/>
              <a:gd name="connsiteY9" fmla="*/ 777703 h 872823"/>
              <a:gd name="connsiteX10" fmla="*/ 623036 w 8885700"/>
              <a:gd name="connsiteY10" fmla="*/ 817027 h 872823"/>
              <a:gd name="connsiteX11" fmla="*/ 1300212 w 8885700"/>
              <a:gd name="connsiteY11" fmla="*/ 442929 h 872823"/>
              <a:gd name="connsiteX0" fmla="*/ 751953 w 8337441"/>
              <a:gd name="connsiteY0" fmla="*/ 360579 h 790473"/>
              <a:gd name="connsiteX1" fmla="*/ 1872049 w 8337441"/>
              <a:gd name="connsiteY1" fmla="*/ 1 h 790473"/>
              <a:gd name="connsiteX2" fmla="*/ 3177643 w 8337441"/>
              <a:gd name="connsiteY2" fmla="*/ 82354 h 790473"/>
              <a:gd name="connsiteX3" fmla="*/ 5045922 w 8337441"/>
              <a:gd name="connsiteY3" fmla="*/ 57501 h 790473"/>
              <a:gd name="connsiteX4" fmla="*/ 8057124 w 8337441"/>
              <a:gd name="connsiteY4" fmla="*/ 99606 h 790473"/>
              <a:gd name="connsiteX5" fmla="*/ 6596090 w 8337441"/>
              <a:gd name="connsiteY5" fmla="*/ 621552 h 790473"/>
              <a:gd name="connsiteX6" fmla="*/ 4110752 w 8337441"/>
              <a:gd name="connsiteY6" fmla="*/ 720582 h 790473"/>
              <a:gd name="connsiteX7" fmla="*/ 3026745 w 8337441"/>
              <a:gd name="connsiteY7" fmla="*/ 720579 h 790473"/>
              <a:gd name="connsiteX8" fmla="*/ 1200617 w 8337441"/>
              <a:gd name="connsiteY8" fmla="*/ 695353 h 790473"/>
              <a:gd name="connsiteX9" fmla="*/ 74777 w 8337441"/>
              <a:gd name="connsiteY9" fmla="*/ 734677 h 790473"/>
              <a:gd name="connsiteX10" fmla="*/ 751953 w 8337441"/>
              <a:gd name="connsiteY10" fmla="*/ 360579 h 790473"/>
              <a:gd name="connsiteX0" fmla="*/ 299546 w 8798180"/>
              <a:gd name="connsiteY0" fmla="*/ 360579 h 790470"/>
              <a:gd name="connsiteX1" fmla="*/ 2332788 w 8798180"/>
              <a:gd name="connsiteY1" fmla="*/ -1 h 790470"/>
              <a:gd name="connsiteX2" fmla="*/ 3638382 w 8798180"/>
              <a:gd name="connsiteY2" fmla="*/ 82352 h 790470"/>
              <a:gd name="connsiteX3" fmla="*/ 5506661 w 8798180"/>
              <a:gd name="connsiteY3" fmla="*/ 57499 h 790470"/>
              <a:gd name="connsiteX4" fmla="*/ 8517863 w 8798180"/>
              <a:gd name="connsiteY4" fmla="*/ 99604 h 790470"/>
              <a:gd name="connsiteX5" fmla="*/ 7056829 w 8798180"/>
              <a:gd name="connsiteY5" fmla="*/ 621550 h 790470"/>
              <a:gd name="connsiteX6" fmla="*/ 4571491 w 8798180"/>
              <a:gd name="connsiteY6" fmla="*/ 720580 h 790470"/>
              <a:gd name="connsiteX7" fmla="*/ 3487484 w 8798180"/>
              <a:gd name="connsiteY7" fmla="*/ 720577 h 790470"/>
              <a:gd name="connsiteX8" fmla="*/ 1661356 w 8798180"/>
              <a:gd name="connsiteY8" fmla="*/ 695351 h 790470"/>
              <a:gd name="connsiteX9" fmla="*/ 535516 w 8798180"/>
              <a:gd name="connsiteY9" fmla="*/ 734675 h 790470"/>
              <a:gd name="connsiteX10" fmla="*/ 299546 w 8798180"/>
              <a:gd name="connsiteY10" fmla="*/ 360579 h 790470"/>
              <a:gd name="connsiteX0" fmla="*/ 173738 w 8672372"/>
              <a:gd name="connsiteY0" fmla="*/ 354332 h 784223"/>
              <a:gd name="connsiteX1" fmla="*/ 1452143 w 8672372"/>
              <a:gd name="connsiteY1" fmla="*/ 223846 h 784223"/>
              <a:gd name="connsiteX2" fmla="*/ 3512574 w 8672372"/>
              <a:gd name="connsiteY2" fmla="*/ 76105 h 784223"/>
              <a:gd name="connsiteX3" fmla="*/ 5380853 w 8672372"/>
              <a:gd name="connsiteY3" fmla="*/ 51252 h 784223"/>
              <a:gd name="connsiteX4" fmla="*/ 8392055 w 8672372"/>
              <a:gd name="connsiteY4" fmla="*/ 93357 h 784223"/>
              <a:gd name="connsiteX5" fmla="*/ 6931021 w 8672372"/>
              <a:gd name="connsiteY5" fmla="*/ 615303 h 784223"/>
              <a:gd name="connsiteX6" fmla="*/ 4445683 w 8672372"/>
              <a:gd name="connsiteY6" fmla="*/ 714333 h 784223"/>
              <a:gd name="connsiteX7" fmla="*/ 3361676 w 8672372"/>
              <a:gd name="connsiteY7" fmla="*/ 714330 h 784223"/>
              <a:gd name="connsiteX8" fmla="*/ 1535548 w 8672372"/>
              <a:gd name="connsiteY8" fmla="*/ 689104 h 784223"/>
              <a:gd name="connsiteX9" fmla="*/ 409708 w 8672372"/>
              <a:gd name="connsiteY9" fmla="*/ 728428 h 784223"/>
              <a:gd name="connsiteX10" fmla="*/ 173738 w 8672372"/>
              <a:gd name="connsiteY10" fmla="*/ 354332 h 784223"/>
              <a:gd name="connsiteX0" fmla="*/ 173738 w 9220260"/>
              <a:gd name="connsiteY0" fmla="*/ 484820 h 762475"/>
              <a:gd name="connsiteX1" fmla="*/ 2000031 w 9220260"/>
              <a:gd name="connsiteY1" fmla="*/ 223846 h 762475"/>
              <a:gd name="connsiteX2" fmla="*/ 4060462 w 9220260"/>
              <a:gd name="connsiteY2" fmla="*/ 76105 h 762475"/>
              <a:gd name="connsiteX3" fmla="*/ 5928741 w 9220260"/>
              <a:gd name="connsiteY3" fmla="*/ 51252 h 762475"/>
              <a:gd name="connsiteX4" fmla="*/ 8939943 w 9220260"/>
              <a:gd name="connsiteY4" fmla="*/ 93357 h 762475"/>
              <a:gd name="connsiteX5" fmla="*/ 7478909 w 9220260"/>
              <a:gd name="connsiteY5" fmla="*/ 615303 h 762475"/>
              <a:gd name="connsiteX6" fmla="*/ 4993571 w 9220260"/>
              <a:gd name="connsiteY6" fmla="*/ 714333 h 762475"/>
              <a:gd name="connsiteX7" fmla="*/ 3909564 w 9220260"/>
              <a:gd name="connsiteY7" fmla="*/ 714330 h 762475"/>
              <a:gd name="connsiteX8" fmla="*/ 2083436 w 9220260"/>
              <a:gd name="connsiteY8" fmla="*/ 689104 h 762475"/>
              <a:gd name="connsiteX9" fmla="*/ 957596 w 9220260"/>
              <a:gd name="connsiteY9" fmla="*/ 728428 h 762475"/>
              <a:gd name="connsiteX10" fmla="*/ 173738 w 9220260"/>
              <a:gd name="connsiteY10" fmla="*/ 484820 h 762475"/>
              <a:gd name="connsiteX0" fmla="*/ 213068 w 9259590"/>
              <a:gd name="connsiteY0" fmla="*/ 484820 h 714334"/>
              <a:gd name="connsiteX1" fmla="*/ 2039361 w 9259590"/>
              <a:gd name="connsiteY1" fmla="*/ 223846 h 714334"/>
              <a:gd name="connsiteX2" fmla="*/ 4099792 w 9259590"/>
              <a:gd name="connsiteY2" fmla="*/ 76105 h 714334"/>
              <a:gd name="connsiteX3" fmla="*/ 5968071 w 9259590"/>
              <a:gd name="connsiteY3" fmla="*/ 51252 h 714334"/>
              <a:gd name="connsiteX4" fmla="*/ 8979273 w 9259590"/>
              <a:gd name="connsiteY4" fmla="*/ 93357 h 714334"/>
              <a:gd name="connsiteX5" fmla="*/ 7518239 w 9259590"/>
              <a:gd name="connsiteY5" fmla="*/ 615303 h 714334"/>
              <a:gd name="connsiteX6" fmla="*/ 5032901 w 9259590"/>
              <a:gd name="connsiteY6" fmla="*/ 714333 h 714334"/>
              <a:gd name="connsiteX7" fmla="*/ 3948894 w 9259590"/>
              <a:gd name="connsiteY7" fmla="*/ 714330 h 714334"/>
              <a:gd name="connsiteX8" fmla="*/ 2122766 w 9259590"/>
              <a:gd name="connsiteY8" fmla="*/ 689104 h 714334"/>
              <a:gd name="connsiteX9" fmla="*/ 760955 w 9259590"/>
              <a:gd name="connsiteY9" fmla="*/ 615306 h 714334"/>
              <a:gd name="connsiteX10" fmla="*/ 213068 w 9259590"/>
              <a:gd name="connsiteY10" fmla="*/ 484820 h 714334"/>
              <a:gd name="connsiteX0" fmla="*/ 213068 w 10172739"/>
              <a:gd name="connsiteY0" fmla="*/ 484817 h 714329"/>
              <a:gd name="connsiteX1" fmla="*/ 2039361 w 10172739"/>
              <a:gd name="connsiteY1" fmla="*/ 223843 h 714329"/>
              <a:gd name="connsiteX2" fmla="*/ 4099792 w 10172739"/>
              <a:gd name="connsiteY2" fmla="*/ 76102 h 714329"/>
              <a:gd name="connsiteX3" fmla="*/ 5968071 w 10172739"/>
              <a:gd name="connsiteY3" fmla="*/ 51249 h 714329"/>
              <a:gd name="connsiteX4" fmla="*/ 9892420 w 10172739"/>
              <a:gd name="connsiteY4" fmla="*/ 93357 h 714329"/>
              <a:gd name="connsiteX5" fmla="*/ 7518239 w 10172739"/>
              <a:gd name="connsiteY5" fmla="*/ 615300 h 714329"/>
              <a:gd name="connsiteX6" fmla="*/ 5032901 w 10172739"/>
              <a:gd name="connsiteY6" fmla="*/ 714330 h 714329"/>
              <a:gd name="connsiteX7" fmla="*/ 3948894 w 10172739"/>
              <a:gd name="connsiteY7" fmla="*/ 714327 h 714329"/>
              <a:gd name="connsiteX8" fmla="*/ 2122766 w 10172739"/>
              <a:gd name="connsiteY8" fmla="*/ 689101 h 714329"/>
              <a:gd name="connsiteX9" fmla="*/ 760955 w 10172739"/>
              <a:gd name="connsiteY9" fmla="*/ 615303 h 714329"/>
              <a:gd name="connsiteX10" fmla="*/ 213068 w 10172739"/>
              <a:gd name="connsiteY10" fmla="*/ 484817 h 714329"/>
              <a:gd name="connsiteX0" fmla="*/ 213068 w 10267548"/>
              <a:gd name="connsiteY0" fmla="*/ 484817 h 714331"/>
              <a:gd name="connsiteX1" fmla="*/ 2039361 w 10267548"/>
              <a:gd name="connsiteY1" fmla="*/ 223843 h 714331"/>
              <a:gd name="connsiteX2" fmla="*/ 4099792 w 10267548"/>
              <a:gd name="connsiteY2" fmla="*/ 76102 h 714331"/>
              <a:gd name="connsiteX3" fmla="*/ 5968071 w 10267548"/>
              <a:gd name="connsiteY3" fmla="*/ 51249 h 714331"/>
              <a:gd name="connsiteX4" fmla="*/ 9892420 w 10267548"/>
              <a:gd name="connsiteY4" fmla="*/ 93357 h 714331"/>
              <a:gd name="connsiteX5" fmla="*/ 9892417 w 10267548"/>
              <a:gd name="connsiteY5" fmla="*/ 484818 h 714331"/>
              <a:gd name="connsiteX6" fmla="*/ 5032901 w 10267548"/>
              <a:gd name="connsiteY6" fmla="*/ 714330 h 714331"/>
              <a:gd name="connsiteX7" fmla="*/ 3948894 w 10267548"/>
              <a:gd name="connsiteY7" fmla="*/ 714327 h 714331"/>
              <a:gd name="connsiteX8" fmla="*/ 2122766 w 10267548"/>
              <a:gd name="connsiteY8" fmla="*/ 689101 h 714331"/>
              <a:gd name="connsiteX9" fmla="*/ 760955 w 10267548"/>
              <a:gd name="connsiteY9" fmla="*/ 615303 h 714331"/>
              <a:gd name="connsiteX10" fmla="*/ 213068 w 10267548"/>
              <a:gd name="connsiteY10" fmla="*/ 484817 h 714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267548" h="714331">
                <a:moveTo>
                  <a:pt x="213068" y="484817"/>
                </a:moveTo>
                <a:cubicBezTo>
                  <a:pt x="426136" y="419574"/>
                  <a:pt x="1635079" y="270214"/>
                  <a:pt x="2039361" y="223843"/>
                </a:cubicBezTo>
                <a:cubicBezTo>
                  <a:pt x="2565395" y="242715"/>
                  <a:pt x="3323820" y="63087"/>
                  <a:pt x="4099792" y="76102"/>
                </a:cubicBezTo>
                <a:lnTo>
                  <a:pt x="5968071" y="51249"/>
                </a:lnTo>
                <a:cubicBezTo>
                  <a:pt x="6517727" y="117155"/>
                  <a:pt x="9906392" y="0"/>
                  <a:pt x="9892420" y="93357"/>
                </a:cubicBezTo>
                <a:cubicBezTo>
                  <a:pt x="10172738" y="193576"/>
                  <a:pt x="10267548" y="461417"/>
                  <a:pt x="9892417" y="484818"/>
                </a:cubicBezTo>
                <a:cubicBezTo>
                  <a:pt x="9498280" y="535577"/>
                  <a:pt x="5355459" y="697174"/>
                  <a:pt x="5032901" y="714330"/>
                </a:cubicBezTo>
                <a:lnTo>
                  <a:pt x="3948894" y="714327"/>
                </a:lnTo>
                <a:lnTo>
                  <a:pt x="2122766" y="689101"/>
                </a:lnTo>
                <a:cubicBezTo>
                  <a:pt x="1625516" y="643412"/>
                  <a:pt x="1079238" y="649350"/>
                  <a:pt x="760955" y="615303"/>
                </a:cubicBezTo>
                <a:cubicBezTo>
                  <a:pt x="442672" y="581256"/>
                  <a:pt x="0" y="550060"/>
                  <a:pt x="213068" y="484817"/>
                </a:cubicBezTo>
                <a:close/>
              </a:path>
            </a:pathLst>
          </a:custGeom>
          <a:gradFill>
            <a:gsLst>
              <a:gs pos="0">
                <a:schemeClr val="bg1">
                  <a:lumMod val="85000"/>
                  <a:alpha val="44000"/>
                </a:schemeClr>
              </a:gs>
              <a:gs pos="50000">
                <a:schemeClr val="bg1">
                  <a:lumMod val="50000"/>
                  <a:alpha val="50000"/>
                </a:schemeClr>
              </a:gs>
              <a:gs pos="100000">
                <a:schemeClr val="bg1">
                  <a:lumMod val="85000"/>
                  <a:alpha val="49000"/>
                </a:schemeClr>
              </a:gs>
            </a:gsLst>
            <a:lin ang="5400000" scaled="0"/>
          </a:gra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algn="ctr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657600" y="3352800"/>
            <a:ext cx="3810000" cy="685800"/>
          </a:xfrm>
          <a:prstGeom prst="rect">
            <a:avLst/>
          </a:prstGeom>
          <a:solidFill>
            <a:srgbClr val="FF00FF">
              <a:alpha val="4313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Potential DNAPL Zone</a:t>
            </a:r>
          </a:p>
        </p:txBody>
      </p:sp>
      <p:sp>
        <p:nvSpPr>
          <p:cNvPr id="44" name="TextBox 24"/>
          <p:cNvSpPr txBox="1">
            <a:spLocks noChangeArrowheads="1"/>
          </p:cNvSpPr>
          <p:nvPr/>
        </p:nvSpPr>
        <p:spPr bwMode="auto">
          <a:xfrm>
            <a:off x="838200" y="228600"/>
            <a:ext cx="8223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/>
              <a:t>MIP-5</a:t>
            </a:r>
          </a:p>
        </p:txBody>
      </p:sp>
      <p:sp>
        <p:nvSpPr>
          <p:cNvPr id="45" name="TextBox 25"/>
          <p:cNvSpPr txBox="1">
            <a:spLocks noChangeArrowheads="1"/>
          </p:cNvSpPr>
          <p:nvPr/>
        </p:nvSpPr>
        <p:spPr bwMode="auto">
          <a:xfrm>
            <a:off x="3601269" y="228600"/>
            <a:ext cx="78258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/>
              <a:t>MIP-2</a:t>
            </a:r>
          </a:p>
        </p:txBody>
      </p:sp>
      <p:sp>
        <p:nvSpPr>
          <p:cNvPr id="46" name="TextBox 26"/>
          <p:cNvSpPr txBox="1">
            <a:spLocks noChangeArrowheads="1"/>
          </p:cNvSpPr>
          <p:nvPr/>
        </p:nvSpPr>
        <p:spPr bwMode="auto">
          <a:xfrm>
            <a:off x="6172200" y="228600"/>
            <a:ext cx="8207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/>
              <a:t>MIP-7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829464" y="1219200"/>
            <a:ext cx="5421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EC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524000" y="1219200"/>
            <a:ext cx="7280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ECD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667000" y="121920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PID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429000" y="121920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FID</a:t>
            </a:r>
          </a:p>
        </p:txBody>
      </p:sp>
      <p:grpSp>
        <p:nvGrpSpPr>
          <p:cNvPr id="51" name="Group 36"/>
          <p:cNvGrpSpPr/>
          <p:nvPr/>
        </p:nvGrpSpPr>
        <p:grpSpPr>
          <a:xfrm>
            <a:off x="228600" y="1676400"/>
            <a:ext cx="562975" cy="4983777"/>
            <a:chOff x="0" y="1524000"/>
            <a:chExt cx="562975" cy="4983777"/>
          </a:xfrm>
        </p:grpSpPr>
        <p:sp>
          <p:nvSpPr>
            <p:cNvPr id="52" name="TextBox 51"/>
            <p:cNvSpPr txBox="1"/>
            <p:nvPr/>
          </p:nvSpPr>
          <p:spPr>
            <a:xfrm>
              <a:off x="0" y="1524000"/>
              <a:ext cx="44435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/>
                <a:t>10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0" y="2040136"/>
              <a:ext cx="31451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/>
                <a:t>5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0" y="2556272"/>
              <a:ext cx="31451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/>
                <a:t>0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0" y="3072408"/>
              <a:ext cx="43313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/>
                <a:t>-5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0" y="3588544"/>
              <a:ext cx="56297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/>
                <a:t>-10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0" y="4104680"/>
              <a:ext cx="56297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/>
                <a:t>-15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0" y="4620816"/>
              <a:ext cx="56297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/>
                <a:t>-20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0" y="5136952"/>
              <a:ext cx="56297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/>
                <a:t>-25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0" y="5653088"/>
              <a:ext cx="56297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/>
                <a:t>-30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0" y="6169223"/>
              <a:ext cx="56297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/>
                <a:t>-35</a:t>
              </a:r>
            </a:p>
          </p:txBody>
        </p:sp>
      </p:grpSp>
      <p:sp>
        <p:nvSpPr>
          <p:cNvPr id="62" name="TextBox 61"/>
          <p:cNvSpPr txBox="1"/>
          <p:nvPr/>
        </p:nvSpPr>
        <p:spPr>
          <a:xfrm rot="16200000">
            <a:off x="-671498" y="3719498"/>
            <a:ext cx="17123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Elevation MSL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793631" y="375138"/>
            <a:ext cx="58063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Conceptual MIP Investigation Site 4-1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85185E-6 L 0.27621 0.00162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1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100"/>
                            </p:stCondLst>
                            <p:childTnLst>
                              <p:par>
                                <p:cTn id="3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7621 0.00162 L 0.60295 0.00717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000"/>
                            </p:stCondLst>
                            <p:childTnLst>
                              <p:par>
                                <p:cTn id="6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8334 0 " pathEditMode="relative" ptsTypes="AA">
                                      <p:cBhvr>
                                        <p:cTn id="69" dur="2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000"/>
                            </p:stCondLst>
                            <p:childTnLst>
                              <p:par>
                                <p:cTn id="7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 0 " pathEditMode="relative" ptsTypes="AA">
                                      <p:cBhvr>
                                        <p:cTn id="72" dur="2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8000"/>
                            </p:stCondLst>
                            <p:childTnLst>
                              <p:par>
                                <p:cTn id="74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9166 0 " pathEditMode="relative" ptsTypes="AA">
                                      <p:cBhvr>
                                        <p:cTn id="75" dur="2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0"/>
                            </p:stCondLst>
                            <p:childTnLst>
                              <p:par>
                                <p:cTn id="7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0"/>
                                        <p:tgtEl>
                                          <p:spTgt spid="51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0"/>
                                        <p:tgtEl>
                                          <p:spTgt spid="51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0"/>
                                        <p:tgtEl>
                                          <p:spTgt spid="51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0"/>
                                        <p:tgtEl>
                                          <p:spTgt spid="51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50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7000"/>
                            </p:stCondLst>
                            <p:childTnLst>
                              <p:par>
                                <p:cTn id="9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0295 0.00717 L 0.87795 0.00717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9000"/>
                            </p:stCondLst>
                            <p:childTnLst>
                              <p:par>
                                <p:cTn id="10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5000"/>
                                        <p:tgtEl>
                                          <p:spTgt spid="51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0"/>
                                        <p:tgtEl>
                                          <p:spTgt spid="51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0"/>
                                        <p:tgtEl>
                                          <p:spTgt spid="51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5000"/>
                                        <p:tgtEl>
                                          <p:spTgt spid="51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4000"/>
                            </p:stCondLst>
                            <p:childTnLst>
                              <p:par>
                                <p:cTn id="1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6000"/>
                            </p:stCondLst>
                            <p:childTnLst>
                              <p:par>
                                <p:cTn id="12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87795 0.00717 L 1.16961 0.00717 " pathEditMode="relative" rAng="0" ptsTypes="AA">
                                      <p:cBhvr>
                                        <p:cTn id="12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8000"/>
                            </p:stCondLst>
                            <p:childTnLst>
                              <p:par>
                                <p:cTn id="1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animBg="1"/>
      <p:bldP spid="12294" grpId="0" animBg="1"/>
      <p:bldP spid="12294" grpId="1" animBg="1"/>
      <p:bldP spid="12295" grpId="0" animBg="1"/>
      <p:bldP spid="12295" grpId="1" animBg="1"/>
      <p:bldP spid="12296" grpId="0" animBg="1"/>
      <p:bldP spid="12296" grpId="1" animBg="1"/>
      <p:bldP spid="51212" grpId="0" animBg="1"/>
      <p:bldP spid="51213" grpId="0" animBg="1"/>
      <p:bldP spid="51214" grpId="0" animBg="1"/>
      <p:bldP spid="51215" grpId="0" animBg="1"/>
      <p:bldP spid="51222" grpId="0" animBg="1"/>
      <p:bldP spid="51223" grpId="0" animBg="1"/>
      <p:bldP spid="51224" grpId="0" animBg="1"/>
      <p:bldP spid="51225" grpId="0" animBg="1"/>
      <p:bldP spid="39" grpId="0" animBg="1"/>
      <p:bldP spid="44" grpId="0"/>
      <p:bldP spid="45" grpId="0"/>
      <p:bldP spid="46" grpId="0"/>
      <p:bldP spid="47" grpId="0"/>
      <p:bldP spid="48" grpId="0"/>
      <p:bldP spid="49" grpId="0"/>
      <p:bldP spid="50" grpId="0"/>
      <p:bldP spid="63" grpId="0"/>
      <p:bldP spid="63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Membrane Interface Probe (MIP) Investigation</a:t>
            </a:r>
          </a:p>
        </p:txBody>
      </p:sp>
      <p:pic>
        <p:nvPicPr>
          <p:cNvPr id="8196" name="Picture 6" descr="IMG_3825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5900" y="2346325"/>
            <a:ext cx="4422775" cy="331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7" descr="IMG_383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1700" y="2413000"/>
            <a:ext cx="4267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8" name="TextBox 10"/>
          <p:cNvSpPr txBox="1">
            <a:spLocks noChangeArrowheads="1"/>
          </p:cNvSpPr>
          <p:nvPr/>
        </p:nvSpPr>
        <p:spPr bwMode="auto">
          <a:xfrm>
            <a:off x="5824538" y="4419600"/>
            <a:ext cx="27860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MIP Sample Port</a:t>
            </a:r>
          </a:p>
        </p:txBody>
      </p:sp>
      <p:sp>
        <p:nvSpPr>
          <p:cNvPr id="8199" name="TextBox 11"/>
          <p:cNvSpPr txBox="1">
            <a:spLocks noChangeArrowheads="1"/>
          </p:cNvSpPr>
          <p:nvPr/>
        </p:nvSpPr>
        <p:spPr bwMode="auto">
          <a:xfrm>
            <a:off x="1724025" y="4940300"/>
            <a:ext cx="14097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MIP Rig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0" y="1422400"/>
            <a:ext cx="9144000" cy="5435600"/>
            <a:chOff x="0" y="1422400"/>
            <a:chExt cx="9144000" cy="5435600"/>
          </a:xfrm>
        </p:grpSpPr>
        <p:pic>
          <p:nvPicPr>
            <p:cNvPr id="7218" name="Picture 5" descr="Site close.jp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422400"/>
              <a:ext cx="9144000" cy="5435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4" name="Group 5"/>
            <p:cNvGrpSpPr>
              <a:grpSpLocks/>
            </p:cNvGrpSpPr>
            <p:nvPr/>
          </p:nvGrpSpPr>
          <p:grpSpPr bwMode="auto">
            <a:xfrm>
              <a:off x="304801" y="1712689"/>
              <a:ext cx="4800599" cy="4688111"/>
              <a:chOff x="304801" y="1712689"/>
              <a:chExt cx="4800599" cy="4688111"/>
            </a:xfrm>
          </p:grpSpPr>
          <p:sp>
            <p:nvSpPr>
              <p:cNvPr id="7221" name="Freeform 8"/>
              <p:cNvSpPr>
                <a:spLocks/>
              </p:cNvSpPr>
              <p:nvPr/>
            </p:nvSpPr>
            <p:spPr bwMode="auto">
              <a:xfrm>
                <a:off x="2120900" y="2070100"/>
                <a:ext cx="2984500" cy="3822700"/>
              </a:xfrm>
              <a:custGeom>
                <a:avLst/>
                <a:gdLst>
                  <a:gd name="T0" fmla="*/ 0 w 2984500"/>
                  <a:gd name="T1" fmla="*/ 596900 h 3822700"/>
                  <a:gd name="T2" fmla="*/ 711200 w 2984500"/>
                  <a:gd name="T3" fmla="*/ 3708400 h 3822700"/>
                  <a:gd name="T4" fmla="*/ 1270000 w 2984500"/>
                  <a:gd name="T5" fmla="*/ 3822700 h 3822700"/>
                  <a:gd name="T6" fmla="*/ 1295400 w 2984500"/>
                  <a:gd name="T7" fmla="*/ 3644900 h 3822700"/>
                  <a:gd name="T8" fmla="*/ 1320800 w 2984500"/>
                  <a:gd name="T9" fmla="*/ 3771900 h 3822700"/>
                  <a:gd name="T10" fmla="*/ 1828800 w 2984500"/>
                  <a:gd name="T11" fmla="*/ 3568700 h 3822700"/>
                  <a:gd name="T12" fmla="*/ 2984500 w 2984500"/>
                  <a:gd name="T13" fmla="*/ 3403600 h 3822700"/>
                  <a:gd name="T14" fmla="*/ 2781300 w 2984500"/>
                  <a:gd name="T15" fmla="*/ 0 h 3822700"/>
                  <a:gd name="T16" fmla="*/ 0 w 2984500"/>
                  <a:gd name="T17" fmla="*/ 647700 h 382270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984500"/>
                  <a:gd name="T28" fmla="*/ 0 h 3822700"/>
                  <a:gd name="T29" fmla="*/ 2984500 w 2984500"/>
                  <a:gd name="T30" fmla="*/ 3822700 h 382270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984500" h="3822700">
                    <a:moveTo>
                      <a:pt x="0" y="596900"/>
                    </a:moveTo>
                    <a:lnTo>
                      <a:pt x="711200" y="3708400"/>
                    </a:lnTo>
                    <a:lnTo>
                      <a:pt x="1270000" y="3822700"/>
                    </a:lnTo>
                    <a:lnTo>
                      <a:pt x="1295400" y="3644900"/>
                    </a:lnTo>
                    <a:lnTo>
                      <a:pt x="1320800" y="3771900"/>
                    </a:lnTo>
                    <a:lnTo>
                      <a:pt x="1828800" y="3568700"/>
                    </a:lnTo>
                    <a:lnTo>
                      <a:pt x="2984500" y="3403600"/>
                    </a:lnTo>
                    <a:lnTo>
                      <a:pt x="2781300" y="0"/>
                    </a:lnTo>
                    <a:lnTo>
                      <a:pt x="0" y="647700"/>
                    </a:lnTo>
                  </a:path>
                </a:pathLst>
              </a:custGeom>
              <a:noFill/>
              <a:ln w="25400" cap="flat" cmpd="sng" algn="ctr">
                <a:solidFill>
                  <a:schemeClr val="tx1"/>
                </a:solidFill>
                <a:prstDash val="dashDot"/>
                <a:round/>
                <a:headEnd type="none" w="med" len="med"/>
                <a:tailEnd type="triangle" w="med" len="med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pic>
            <p:nvPicPr>
              <p:cNvPr id="7222" name="Picture 6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r="95553" b="78868"/>
              <a:stretch>
                <a:fillRect/>
              </a:stretch>
            </p:blipFill>
            <p:spPr bwMode="auto">
              <a:xfrm>
                <a:off x="304801" y="1712689"/>
                <a:ext cx="183930" cy="10014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223" name="Picture 6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63018" t="92931"/>
              <a:stretch>
                <a:fillRect/>
              </a:stretch>
            </p:blipFill>
            <p:spPr bwMode="auto">
              <a:xfrm>
                <a:off x="885372" y="5921829"/>
                <a:ext cx="2177143" cy="4789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7220" name="TextBox 7"/>
            <p:cNvSpPr txBox="1">
              <a:spLocks noChangeArrowheads="1"/>
            </p:cNvSpPr>
            <p:nvPr/>
          </p:nvSpPr>
          <p:spPr bwMode="auto">
            <a:xfrm rot="-781299">
              <a:off x="999153" y="2544371"/>
              <a:ext cx="1002197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Sidewalk</a:t>
              </a:r>
            </a:p>
          </p:txBody>
        </p:sp>
      </p:grpSp>
      <p:sp>
        <p:nvSpPr>
          <p:cNvPr id="44" name="Freeform 43"/>
          <p:cNvSpPr/>
          <p:nvPr/>
        </p:nvSpPr>
        <p:spPr bwMode="auto">
          <a:xfrm>
            <a:off x="-121920" y="1438656"/>
            <a:ext cx="6332030" cy="4584192"/>
          </a:xfrm>
          <a:custGeom>
            <a:avLst/>
            <a:gdLst>
              <a:gd name="connsiteX0" fmla="*/ 73152 w 6339840"/>
              <a:gd name="connsiteY0" fmla="*/ 0 h 4572000"/>
              <a:gd name="connsiteX1" fmla="*/ 999744 w 6339840"/>
              <a:gd name="connsiteY1" fmla="*/ 12192 h 4572000"/>
              <a:gd name="connsiteX2" fmla="*/ 1767840 w 6339840"/>
              <a:gd name="connsiteY2" fmla="*/ 475488 h 4572000"/>
              <a:gd name="connsiteX3" fmla="*/ 3474720 w 6339840"/>
              <a:gd name="connsiteY3" fmla="*/ 792480 h 4572000"/>
              <a:gd name="connsiteX4" fmla="*/ 5900928 w 6339840"/>
              <a:gd name="connsiteY4" fmla="*/ 1780032 h 4572000"/>
              <a:gd name="connsiteX5" fmla="*/ 6339840 w 6339840"/>
              <a:gd name="connsiteY5" fmla="*/ 3035808 h 4572000"/>
              <a:gd name="connsiteX6" fmla="*/ 5669280 w 6339840"/>
              <a:gd name="connsiteY6" fmla="*/ 4206240 h 4572000"/>
              <a:gd name="connsiteX7" fmla="*/ 4584192 w 6339840"/>
              <a:gd name="connsiteY7" fmla="*/ 4413504 h 4572000"/>
              <a:gd name="connsiteX8" fmla="*/ 2938272 w 6339840"/>
              <a:gd name="connsiteY8" fmla="*/ 4279392 h 4572000"/>
              <a:gd name="connsiteX9" fmla="*/ 0 w 6339840"/>
              <a:gd name="connsiteY9" fmla="*/ 4572000 h 4572000"/>
              <a:gd name="connsiteX10" fmla="*/ 73152 w 6339840"/>
              <a:gd name="connsiteY10" fmla="*/ 0 h 4572000"/>
              <a:gd name="connsiteX0" fmla="*/ 24384 w 6339840"/>
              <a:gd name="connsiteY0" fmla="*/ 0 h 4584192"/>
              <a:gd name="connsiteX1" fmla="*/ 999744 w 6339840"/>
              <a:gd name="connsiteY1" fmla="*/ 24384 h 4584192"/>
              <a:gd name="connsiteX2" fmla="*/ 1767840 w 6339840"/>
              <a:gd name="connsiteY2" fmla="*/ 487680 h 4584192"/>
              <a:gd name="connsiteX3" fmla="*/ 3474720 w 6339840"/>
              <a:gd name="connsiteY3" fmla="*/ 804672 h 4584192"/>
              <a:gd name="connsiteX4" fmla="*/ 5900928 w 6339840"/>
              <a:gd name="connsiteY4" fmla="*/ 1792224 h 4584192"/>
              <a:gd name="connsiteX5" fmla="*/ 6339840 w 6339840"/>
              <a:gd name="connsiteY5" fmla="*/ 3048000 h 4584192"/>
              <a:gd name="connsiteX6" fmla="*/ 5669280 w 6339840"/>
              <a:gd name="connsiteY6" fmla="*/ 4218432 h 4584192"/>
              <a:gd name="connsiteX7" fmla="*/ 4584192 w 6339840"/>
              <a:gd name="connsiteY7" fmla="*/ 4425696 h 4584192"/>
              <a:gd name="connsiteX8" fmla="*/ 2938272 w 6339840"/>
              <a:gd name="connsiteY8" fmla="*/ 4291584 h 4584192"/>
              <a:gd name="connsiteX9" fmla="*/ 0 w 6339840"/>
              <a:gd name="connsiteY9" fmla="*/ 4584192 h 4584192"/>
              <a:gd name="connsiteX10" fmla="*/ 24384 w 6339840"/>
              <a:gd name="connsiteY10" fmla="*/ 0 h 4584192"/>
              <a:gd name="connsiteX0" fmla="*/ 24384 w 6339840"/>
              <a:gd name="connsiteY0" fmla="*/ 0 h 4584192"/>
              <a:gd name="connsiteX1" fmla="*/ 999744 w 6339840"/>
              <a:gd name="connsiteY1" fmla="*/ 24384 h 4584192"/>
              <a:gd name="connsiteX2" fmla="*/ 1767840 w 6339840"/>
              <a:gd name="connsiteY2" fmla="*/ 487680 h 4584192"/>
              <a:gd name="connsiteX3" fmla="*/ 3474720 w 6339840"/>
              <a:gd name="connsiteY3" fmla="*/ 804672 h 4584192"/>
              <a:gd name="connsiteX4" fmla="*/ 5620512 w 6339840"/>
              <a:gd name="connsiteY4" fmla="*/ 1645920 h 4584192"/>
              <a:gd name="connsiteX5" fmla="*/ 5900928 w 6339840"/>
              <a:gd name="connsiteY5" fmla="*/ 1792224 h 4584192"/>
              <a:gd name="connsiteX6" fmla="*/ 6339840 w 6339840"/>
              <a:gd name="connsiteY6" fmla="*/ 3048000 h 4584192"/>
              <a:gd name="connsiteX7" fmla="*/ 5669280 w 6339840"/>
              <a:gd name="connsiteY7" fmla="*/ 4218432 h 4584192"/>
              <a:gd name="connsiteX8" fmla="*/ 4584192 w 6339840"/>
              <a:gd name="connsiteY8" fmla="*/ 4425696 h 4584192"/>
              <a:gd name="connsiteX9" fmla="*/ 2938272 w 6339840"/>
              <a:gd name="connsiteY9" fmla="*/ 4291584 h 4584192"/>
              <a:gd name="connsiteX10" fmla="*/ 0 w 6339840"/>
              <a:gd name="connsiteY10" fmla="*/ 4584192 h 4584192"/>
              <a:gd name="connsiteX11" fmla="*/ 24384 w 6339840"/>
              <a:gd name="connsiteY11" fmla="*/ 0 h 4584192"/>
              <a:gd name="connsiteX0" fmla="*/ 24384 w 6339840"/>
              <a:gd name="connsiteY0" fmla="*/ 0 h 4584192"/>
              <a:gd name="connsiteX1" fmla="*/ 999744 w 6339840"/>
              <a:gd name="connsiteY1" fmla="*/ 24384 h 4584192"/>
              <a:gd name="connsiteX2" fmla="*/ 1767840 w 6339840"/>
              <a:gd name="connsiteY2" fmla="*/ 487680 h 4584192"/>
              <a:gd name="connsiteX3" fmla="*/ 3474720 w 6339840"/>
              <a:gd name="connsiteY3" fmla="*/ 804672 h 4584192"/>
              <a:gd name="connsiteX4" fmla="*/ 5620512 w 6339840"/>
              <a:gd name="connsiteY4" fmla="*/ 1645920 h 4584192"/>
              <a:gd name="connsiteX5" fmla="*/ 5900928 w 6339840"/>
              <a:gd name="connsiteY5" fmla="*/ 1792224 h 4584192"/>
              <a:gd name="connsiteX6" fmla="*/ 5998464 w 6339840"/>
              <a:gd name="connsiteY6" fmla="*/ 2182368 h 4584192"/>
              <a:gd name="connsiteX7" fmla="*/ 6339840 w 6339840"/>
              <a:gd name="connsiteY7" fmla="*/ 3048000 h 4584192"/>
              <a:gd name="connsiteX8" fmla="*/ 5669280 w 6339840"/>
              <a:gd name="connsiteY8" fmla="*/ 4218432 h 4584192"/>
              <a:gd name="connsiteX9" fmla="*/ 4584192 w 6339840"/>
              <a:gd name="connsiteY9" fmla="*/ 4425696 h 4584192"/>
              <a:gd name="connsiteX10" fmla="*/ 2938272 w 6339840"/>
              <a:gd name="connsiteY10" fmla="*/ 4291584 h 4584192"/>
              <a:gd name="connsiteX11" fmla="*/ 0 w 6339840"/>
              <a:gd name="connsiteY11" fmla="*/ 4584192 h 4584192"/>
              <a:gd name="connsiteX12" fmla="*/ 24384 w 6339840"/>
              <a:gd name="connsiteY12" fmla="*/ 0 h 4584192"/>
              <a:gd name="connsiteX0" fmla="*/ 24384 w 6339840"/>
              <a:gd name="connsiteY0" fmla="*/ 0 h 4584192"/>
              <a:gd name="connsiteX1" fmla="*/ 999744 w 6339840"/>
              <a:gd name="connsiteY1" fmla="*/ 24384 h 4584192"/>
              <a:gd name="connsiteX2" fmla="*/ 1767840 w 6339840"/>
              <a:gd name="connsiteY2" fmla="*/ 487680 h 4584192"/>
              <a:gd name="connsiteX3" fmla="*/ 3474720 w 6339840"/>
              <a:gd name="connsiteY3" fmla="*/ 804672 h 4584192"/>
              <a:gd name="connsiteX4" fmla="*/ 5620512 w 6339840"/>
              <a:gd name="connsiteY4" fmla="*/ 1645920 h 4584192"/>
              <a:gd name="connsiteX5" fmla="*/ 5900928 w 6339840"/>
              <a:gd name="connsiteY5" fmla="*/ 1792224 h 4584192"/>
              <a:gd name="connsiteX6" fmla="*/ 5998464 w 6339840"/>
              <a:gd name="connsiteY6" fmla="*/ 2182368 h 4584192"/>
              <a:gd name="connsiteX7" fmla="*/ 6339840 w 6339840"/>
              <a:gd name="connsiteY7" fmla="*/ 3048000 h 4584192"/>
              <a:gd name="connsiteX8" fmla="*/ 5669280 w 6339840"/>
              <a:gd name="connsiteY8" fmla="*/ 4218432 h 4584192"/>
              <a:gd name="connsiteX9" fmla="*/ 4584192 w 6339840"/>
              <a:gd name="connsiteY9" fmla="*/ 4425696 h 4584192"/>
              <a:gd name="connsiteX10" fmla="*/ 2938272 w 6339840"/>
              <a:gd name="connsiteY10" fmla="*/ 4291584 h 4584192"/>
              <a:gd name="connsiteX11" fmla="*/ 0 w 6339840"/>
              <a:gd name="connsiteY11" fmla="*/ 4584192 h 4584192"/>
              <a:gd name="connsiteX12" fmla="*/ 24384 w 6339840"/>
              <a:gd name="connsiteY12" fmla="*/ 0 h 4584192"/>
              <a:gd name="connsiteX0" fmla="*/ 24384 w 6339840"/>
              <a:gd name="connsiteY0" fmla="*/ 0 h 4584192"/>
              <a:gd name="connsiteX1" fmla="*/ 999744 w 6339840"/>
              <a:gd name="connsiteY1" fmla="*/ 24384 h 4584192"/>
              <a:gd name="connsiteX2" fmla="*/ 1767840 w 6339840"/>
              <a:gd name="connsiteY2" fmla="*/ 487680 h 4584192"/>
              <a:gd name="connsiteX3" fmla="*/ 3474720 w 6339840"/>
              <a:gd name="connsiteY3" fmla="*/ 804672 h 4584192"/>
              <a:gd name="connsiteX4" fmla="*/ 5620512 w 6339840"/>
              <a:gd name="connsiteY4" fmla="*/ 1645920 h 4584192"/>
              <a:gd name="connsiteX5" fmla="*/ 5900928 w 6339840"/>
              <a:gd name="connsiteY5" fmla="*/ 1792224 h 4584192"/>
              <a:gd name="connsiteX6" fmla="*/ 6181344 w 6339840"/>
              <a:gd name="connsiteY6" fmla="*/ 2182368 h 4584192"/>
              <a:gd name="connsiteX7" fmla="*/ 6339840 w 6339840"/>
              <a:gd name="connsiteY7" fmla="*/ 3048000 h 4584192"/>
              <a:gd name="connsiteX8" fmla="*/ 5669280 w 6339840"/>
              <a:gd name="connsiteY8" fmla="*/ 4218432 h 4584192"/>
              <a:gd name="connsiteX9" fmla="*/ 4584192 w 6339840"/>
              <a:gd name="connsiteY9" fmla="*/ 4425696 h 4584192"/>
              <a:gd name="connsiteX10" fmla="*/ 2938272 w 6339840"/>
              <a:gd name="connsiteY10" fmla="*/ 4291584 h 4584192"/>
              <a:gd name="connsiteX11" fmla="*/ 0 w 6339840"/>
              <a:gd name="connsiteY11" fmla="*/ 4584192 h 4584192"/>
              <a:gd name="connsiteX12" fmla="*/ 24384 w 6339840"/>
              <a:gd name="connsiteY12" fmla="*/ 0 h 4584192"/>
              <a:gd name="connsiteX0" fmla="*/ 24384 w 6339840"/>
              <a:gd name="connsiteY0" fmla="*/ 0 h 4584192"/>
              <a:gd name="connsiteX1" fmla="*/ 999744 w 6339840"/>
              <a:gd name="connsiteY1" fmla="*/ 24384 h 4584192"/>
              <a:gd name="connsiteX2" fmla="*/ 1767840 w 6339840"/>
              <a:gd name="connsiteY2" fmla="*/ 487680 h 4584192"/>
              <a:gd name="connsiteX3" fmla="*/ 3474720 w 6339840"/>
              <a:gd name="connsiteY3" fmla="*/ 804672 h 4584192"/>
              <a:gd name="connsiteX4" fmla="*/ 5620512 w 6339840"/>
              <a:gd name="connsiteY4" fmla="*/ 1645920 h 4584192"/>
              <a:gd name="connsiteX5" fmla="*/ 5900928 w 6339840"/>
              <a:gd name="connsiteY5" fmla="*/ 1792224 h 4584192"/>
              <a:gd name="connsiteX6" fmla="*/ 6181344 w 6339840"/>
              <a:gd name="connsiteY6" fmla="*/ 2182368 h 4584192"/>
              <a:gd name="connsiteX7" fmla="*/ 6339840 w 6339840"/>
              <a:gd name="connsiteY7" fmla="*/ 3048000 h 4584192"/>
              <a:gd name="connsiteX8" fmla="*/ 5669280 w 6339840"/>
              <a:gd name="connsiteY8" fmla="*/ 4218432 h 4584192"/>
              <a:gd name="connsiteX9" fmla="*/ 4584192 w 6339840"/>
              <a:gd name="connsiteY9" fmla="*/ 4425696 h 4584192"/>
              <a:gd name="connsiteX10" fmla="*/ 2938272 w 6339840"/>
              <a:gd name="connsiteY10" fmla="*/ 4291584 h 4584192"/>
              <a:gd name="connsiteX11" fmla="*/ 0 w 6339840"/>
              <a:gd name="connsiteY11" fmla="*/ 4584192 h 4584192"/>
              <a:gd name="connsiteX12" fmla="*/ 24384 w 6339840"/>
              <a:gd name="connsiteY12" fmla="*/ 0 h 4584192"/>
              <a:gd name="connsiteX0" fmla="*/ 24384 w 6339840"/>
              <a:gd name="connsiteY0" fmla="*/ 0 h 4584192"/>
              <a:gd name="connsiteX1" fmla="*/ 999744 w 6339840"/>
              <a:gd name="connsiteY1" fmla="*/ 24384 h 4584192"/>
              <a:gd name="connsiteX2" fmla="*/ 1767840 w 6339840"/>
              <a:gd name="connsiteY2" fmla="*/ 487680 h 4584192"/>
              <a:gd name="connsiteX3" fmla="*/ 3474720 w 6339840"/>
              <a:gd name="connsiteY3" fmla="*/ 804672 h 4584192"/>
              <a:gd name="connsiteX4" fmla="*/ 4913376 w 6339840"/>
              <a:gd name="connsiteY4" fmla="*/ 1389888 h 4584192"/>
              <a:gd name="connsiteX5" fmla="*/ 5620512 w 6339840"/>
              <a:gd name="connsiteY5" fmla="*/ 1645920 h 4584192"/>
              <a:gd name="connsiteX6" fmla="*/ 5900928 w 6339840"/>
              <a:gd name="connsiteY6" fmla="*/ 1792224 h 4584192"/>
              <a:gd name="connsiteX7" fmla="*/ 6181344 w 6339840"/>
              <a:gd name="connsiteY7" fmla="*/ 2182368 h 4584192"/>
              <a:gd name="connsiteX8" fmla="*/ 6339840 w 6339840"/>
              <a:gd name="connsiteY8" fmla="*/ 3048000 h 4584192"/>
              <a:gd name="connsiteX9" fmla="*/ 5669280 w 6339840"/>
              <a:gd name="connsiteY9" fmla="*/ 4218432 h 4584192"/>
              <a:gd name="connsiteX10" fmla="*/ 4584192 w 6339840"/>
              <a:gd name="connsiteY10" fmla="*/ 4425696 h 4584192"/>
              <a:gd name="connsiteX11" fmla="*/ 2938272 w 6339840"/>
              <a:gd name="connsiteY11" fmla="*/ 4291584 h 4584192"/>
              <a:gd name="connsiteX12" fmla="*/ 0 w 6339840"/>
              <a:gd name="connsiteY12" fmla="*/ 4584192 h 4584192"/>
              <a:gd name="connsiteX13" fmla="*/ 24384 w 6339840"/>
              <a:gd name="connsiteY13" fmla="*/ 0 h 4584192"/>
              <a:gd name="connsiteX0" fmla="*/ 24384 w 6339840"/>
              <a:gd name="connsiteY0" fmla="*/ 0 h 4584192"/>
              <a:gd name="connsiteX1" fmla="*/ 999744 w 6339840"/>
              <a:gd name="connsiteY1" fmla="*/ 24384 h 4584192"/>
              <a:gd name="connsiteX2" fmla="*/ 1767840 w 6339840"/>
              <a:gd name="connsiteY2" fmla="*/ 487680 h 4584192"/>
              <a:gd name="connsiteX3" fmla="*/ 2999232 w 6339840"/>
              <a:gd name="connsiteY3" fmla="*/ 743712 h 4584192"/>
              <a:gd name="connsiteX4" fmla="*/ 3474720 w 6339840"/>
              <a:gd name="connsiteY4" fmla="*/ 804672 h 4584192"/>
              <a:gd name="connsiteX5" fmla="*/ 4913376 w 6339840"/>
              <a:gd name="connsiteY5" fmla="*/ 1389888 h 4584192"/>
              <a:gd name="connsiteX6" fmla="*/ 5620512 w 6339840"/>
              <a:gd name="connsiteY6" fmla="*/ 1645920 h 4584192"/>
              <a:gd name="connsiteX7" fmla="*/ 5900928 w 6339840"/>
              <a:gd name="connsiteY7" fmla="*/ 1792224 h 4584192"/>
              <a:gd name="connsiteX8" fmla="*/ 6181344 w 6339840"/>
              <a:gd name="connsiteY8" fmla="*/ 2182368 h 4584192"/>
              <a:gd name="connsiteX9" fmla="*/ 6339840 w 6339840"/>
              <a:gd name="connsiteY9" fmla="*/ 3048000 h 4584192"/>
              <a:gd name="connsiteX10" fmla="*/ 5669280 w 6339840"/>
              <a:gd name="connsiteY10" fmla="*/ 4218432 h 4584192"/>
              <a:gd name="connsiteX11" fmla="*/ 4584192 w 6339840"/>
              <a:gd name="connsiteY11" fmla="*/ 4425696 h 4584192"/>
              <a:gd name="connsiteX12" fmla="*/ 2938272 w 6339840"/>
              <a:gd name="connsiteY12" fmla="*/ 4291584 h 4584192"/>
              <a:gd name="connsiteX13" fmla="*/ 0 w 6339840"/>
              <a:gd name="connsiteY13" fmla="*/ 4584192 h 4584192"/>
              <a:gd name="connsiteX14" fmla="*/ 24384 w 6339840"/>
              <a:gd name="connsiteY14" fmla="*/ 0 h 4584192"/>
              <a:gd name="connsiteX0" fmla="*/ 24384 w 6339840"/>
              <a:gd name="connsiteY0" fmla="*/ 0 h 4584192"/>
              <a:gd name="connsiteX1" fmla="*/ 999744 w 6339840"/>
              <a:gd name="connsiteY1" fmla="*/ 24384 h 4584192"/>
              <a:gd name="connsiteX2" fmla="*/ 1767840 w 6339840"/>
              <a:gd name="connsiteY2" fmla="*/ 487680 h 4584192"/>
              <a:gd name="connsiteX3" fmla="*/ 2950464 w 6339840"/>
              <a:gd name="connsiteY3" fmla="*/ 694944 h 4584192"/>
              <a:gd name="connsiteX4" fmla="*/ 3474720 w 6339840"/>
              <a:gd name="connsiteY4" fmla="*/ 804672 h 4584192"/>
              <a:gd name="connsiteX5" fmla="*/ 4913376 w 6339840"/>
              <a:gd name="connsiteY5" fmla="*/ 1389888 h 4584192"/>
              <a:gd name="connsiteX6" fmla="*/ 5620512 w 6339840"/>
              <a:gd name="connsiteY6" fmla="*/ 1645920 h 4584192"/>
              <a:gd name="connsiteX7" fmla="*/ 5900928 w 6339840"/>
              <a:gd name="connsiteY7" fmla="*/ 1792224 h 4584192"/>
              <a:gd name="connsiteX8" fmla="*/ 6181344 w 6339840"/>
              <a:gd name="connsiteY8" fmla="*/ 2182368 h 4584192"/>
              <a:gd name="connsiteX9" fmla="*/ 6339840 w 6339840"/>
              <a:gd name="connsiteY9" fmla="*/ 3048000 h 4584192"/>
              <a:gd name="connsiteX10" fmla="*/ 5669280 w 6339840"/>
              <a:gd name="connsiteY10" fmla="*/ 4218432 h 4584192"/>
              <a:gd name="connsiteX11" fmla="*/ 4584192 w 6339840"/>
              <a:gd name="connsiteY11" fmla="*/ 4425696 h 4584192"/>
              <a:gd name="connsiteX12" fmla="*/ 2938272 w 6339840"/>
              <a:gd name="connsiteY12" fmla="*/ 4291584 h 4584192"/>
              <a:gd name="connsiteX13" fmla="*/ 0 w 6339840"/>
              <a:gd name="connsiteY13" fmla="*/ 4584192 h 4584192"/>
              <a:gd name="connsiteX14" fmla="*/ 24384 w 6339840"/>
              <a:gd name="connsiteY14" fmla="*/ 0 h 4584192"/>
              <a:gd name="connsiteX0" fmla="*/ 24384 w 6339840"/>
              <a:gd name="connsiteY0" fmla="*/ 0 h 4584192"/>
              <a:gd name="connsiteX1" fmla="*/ 999744 w 6339840"/>
              <a:gd name="connsiteY1" fmla="*/ 24384 h 4584192"/>
              <a:gd name="connsiteX2" fmla="*/ 1767840 w 6339840"/>
              <a:gd name="connsiteY2" fmla="*/ 487680 h 4584192"/>
              <a:gd name="connsiteX3" fmla="*/ 2950464 w 6339840"/>
              <a:gd name="connsiteY3" fmla="*/ 694944 h 4584192"/>
              <a:gd name="connsiteX4" fmla="*/ 3474720 w 6339840"/>
              <a:gd name="connsiteY4" fmla="*/ 804672 h 4584192"/>
              <a:gd name="connsiteX5" fmla="*/ 4255008 w 6339840"/>
              <a:gd name="connsiteY5" fmla="*/ 1085088 h 4584192"/>
              <a:gd name="connsiteX6" fmla="*/ 4913376 w 6339840"/>
              <a:gd name="connsiteY6" fmla="*/ 1389888 h 4584192"/>
              <a:gd name="connsiteX7" fmla="*/ 5620512 w 6339840"/>
              <a:gd name="connsiteY7" fmla="*/ 1645920 h 4584192"/>
              <a:gd name="connsiteX8" fmla="*/ 5900928 w 6339840"/>
              <a:gd name="connsiteY8" fmla="*/ 1792224 h 4584192"/>
              <a:gd name="connsiteX9" fmla="*/ 6181344 w 6339840"/>
              <a:gd name="connsiteY9" fmla="*/ 2182368 h 4584192"/>
              <a:gd name="connsiteX10" fmla="*/ 6339840 w 6339840"/>
              <a:gd name="connsiteY10" fmla="*/ 3048000 h 4584192"/>
              <a:gd name="connsiteX11" fmla="*/ 5669280 w 6339840"/>
              <a:gd name="connsiteY11" fmla="*/ 4218432 h 4584192"/>
              <a:gd name="connsiteX12" fmla="*/ 4584192 w 6339840"/>
              <a:gd name="connsiteY12" fmla="*/ 4425696 h 4584192"/>
              <a:gd name="connsiteX13" fmla="*/ 2938272 w 6339840"/>
              <a:gd name="connsiteY13" fmla="*/ 4291584 h 4584192"/>
              <a:gd name="connsiteX14" fmla="*/ 0 w 6339840"/>
              <a:gd name="connsiteY14" fmla="*/ 4584192 h 4584192"/>
              <a:gd name="connsiteX15" fmla="*/ 24384 w 6339840"/>
              <a:gd name="connsiteY15" fmla="*/ 0 h 4584192"/>
              <a:gd name="connsiteX0" fmla="*/ 24384 w 6339840"/>
              <a:gd name="connsiteY0" fmla="*/ 0 h 4584192"/>
              <a:gd name="connsiteX1" fmla="*/ 999744 w 6339840"/>
              <a:gd name="connsiteY1" fmla="*/ 24384 h 4584192"/>
              <a:gd name="connsiteX2" fmla="*/ 1767840 w 6339840"/>
              <a:gd name="connsiteY2" fmla="*/ 487680 h 4584192"/>
              <a:gd name="connsiteX3" fmla="*/ 2950464 w 6339840"/>
              <a:gd name="connsiteY3" fmla="*/ 694944 h 4584192"/>
              <a:gd name="connsiteX4" fmla="*/ 3474720 w 6339840"/>
              <a:gd name="connsiteY4" fmla="*/ 804672 h 4584192"/>
              <a:gd name="connsiteX5" fmla="*/ 4255008 w 6339840"/>
              <a:gd name="connsiteY5" fmla="*/ 1085088 h 4584192"/>
              <a:gd name="connsiteX6" fmla="*/ 4925568 w 6339840"/>
              <a:gd name="connsiteY6" fmla="*/ 1353312 h 4584192"/>
              <a:gd name="connsiteX7" fmla="*/ 5620512 w 6339840"/>
              <a:gd name="connsiteY7" fmla="*/ 1645920 h 4584192"/>
              <a:gd name="connsiteX8" fmla="*/ 5900928 w 6339840"/>
              <a:gd name="connsiteY8" fmla="*/ 1792224 h 4584192"/>
              <a:gd name="connsiteX9" fmla="*/ 6181344 w 6339840"/>
              <a:gd name="connsiteY9" fmla="*/ 2182368 h 4584192"/>
              <a:gd name="connsiteX10" fmla="*/ 6339840 w 6339840"/>
              <a:gd name="connsiteY10" fmla="*/ 3048000 h 4584192"/>
              <a:gd name="connsiteX11" fmla="*/ 5669280 w 6339840"/>
              <a:gd name="connsiteY11" fmla="*/ 4218432 h 4584192"/>
              <a:gd name="connsiteX12" fmla="*/ 4584192 w 6339840"/>
              <a:gd name="connsiteY12" fmla="*/ 4425696 h 4584192"/>
              <a:gd name="connsiteX13" fmla="*/ 2938272 w 6339840"/>
              <a:gd name="connsiteY13" fmla="*/ 4291584 h 4584192"/>
              <a:gd name="connsiteX14" fmla="*/ 0 w 6339840"/>
              <a:gd name="connsiteY14" fmla="*/ 4584192 h 4584192"/>
              <a:gd name="connsiteX15" fmla="*/ 24384 w 6339840"/>
              <a:gd name="connsiteY15" fmla="*/ 0 h 4584192"/>
              <a:gd name="connsiteX0" fmla="*/ 24384 w 6339840"/>
              <a:gd name="connsiteY0" fmla="*/ 0 h 4584192"/>
              <a:gd name="connsiteX1" fmla="*/ 999744 w 6339840"/>
              <a:gd name="connsiteY1" fmla="*/ 24384 h 4584192"/>
              <a:gd name="connsiteX2" fmla="*/ 1767840 w 6339840"/>
              <a:gd name="connsiteY2" fmla="*/ 487680 h 4584192"/>
              <a:gd name="connsiteX3" fmla="*/ 2950464 w 6339840"/>
              <a:gd name="connsiteY3" fmla="*/ 694944 h 4584192"/>
              <a:gd name="connsiteX4" fmla="*/ 3474720 w 6339840"/>
              <a:gd name="connsiteY4" fmla="*/ 804672 h 4584192"/>
              <a:gd name="connsiteX5" fmla="*/ 4255008 w 6339840"/>
              <a:gd name="connsiteY5" fmla="*/ 1085088 h 4584192"/>
              <a:gd name="connsiteX6" fmla="*/ 4925568 w 6339840"/>
              <a:gd name="connsiteY6" fmla="*/ 1353312 h 4584192"/>
              <a:gd name="connsiteX7" fmla="*/ 5620512 w 6339840"/>
              <a:gd name="connsiteY7" fmla="*/ 1645920 h 4584192"/>
              <a:gd name="connsiteX8" fmla="*/ 5900928 w 6339840"/>
              <a:gd name="connsiteY8" fmla="*/ 1792224 h 4584192"/>
              <a:gd name="connsiteX9" fmla="*/ 6181344 w 6339840"/>
              <a:gd name="connsiteY9" fmla="*/ 2182368 h 4584192"/>
              <a:gd name="connsiteX10" fmla="*/ 6291072 w 6339840"/>
              <a:gd name="connsiteY10" fmla="*/ 2621280 h 4584192"/>
              <a:gd name="connsiteX11" fmla="*/ 6339840 w 6339840"/>
              <a:gd name="connsiteY11" fmla="*/ 3048000 h 4584192"/>
              <a:gd name="connsiteX12" fmla="*/ 5669280 w 6339840"/>
              <a:gd name="connsiteY12" fmla="*/ 4218432 h 4584192"/>
              <a:gd name="connsiteX13" fmla="*/ 4584192 w 6339840"/>
              <a:gd name="connsiteY13" fmla="*/ 4425696 h 4584192"/>
              <a:gd name="connsiteX14" fmla="*/ 2938272 w 6339840"/>
              <a:gd name="connsiteY14" fmla="*/ 4291584 h 4584192"/>
              <a:gd name="connsiteX15" fmla="*/ 0 w 6339840"/>
              <a:gd name="connsiteY15" fmla="*/ 4584192 h 4584192"/>
              <a:gd name="connsiteX16" fmla="*/ 24384 w 6339840"/>
              <a:gd name="connsiteY16" fmla="*/ 0 h 4584192"/>
              <a:gd name="connsiteX0" fmla="*/ 24384 w 6339840"/>
              <a:gd name="connsiteY0" fmla="*/ 0 h 4584192"/>
              <a:gd name="connsiteX1" fmla="*/ 999744 w 6339840"/>
              <a:gd name="connsiteY1" fmla="*/ 24384 h 4584192"/>
              <a:gd name="connsiteX2" fmla="*/ 1767840 w 6339840"/>
              <a:gd name="connsiteY2" fmla="*/ 487680 h 4584192"/>
              <a:gd name="connsiteX3" fmla="*/ 2950464 w 6339840"/>
              <a:gd name="connsiteY3" fmla="*/ 694944 h 4584192"/>
              <a:gd name="connsiteX4" fmla="*/ 3474720 w 6339840"/>
              <a:gd name="connsiteY4" fmla="*/ 804672 h 4584192"/>
              <a:gd name="connsiteX5" fmla="*/ 4255008 w 6339840"/>
              <a:gd name="connsiteY5" fmla="*/ 1085088 h 4584192"/>
              <a:gd name="connsiteX6" fmla="*/ 4925568 w 6339840"/>
              <a:gd name="connsiteY6" fmla="*/ 1353312 h 4584192"/>
              <a:gd name="connsiteX7" fmla="*/ 5620512 w 6339840"/>
              <a:gd name="connsiteY7" fmla="*/ 1645920 h 4584192"/>
              <a:gd name="connsiteX8" fmla="*/ 5900928 w 6339840"/>
              <a:gd name="connsiteY8" fmla="*/ 1792224 h 4584192"/>
              <a:gd name="connsiteX9" fmla="*/ 6181344 w 6339840"/>
              <a:gd name="connsiteY9" fmla="*/ 2182368 h 4584192"/>
              <a:gd name="connsiteX10" fmla="*/ 6291072 w 6339840"/>
              <a:gd name="connsiteY10" fmla="*/ 2621280 h 4584192"/>
              <a:gd name="connsiteX11" fmla="*/ 6339840 w 6339840"/>
              <a:gd name="connsiteY11" fmla="*/ 3048000 h 4584192"/>
              <a:gd name="connsiteX12" fmla="*/ 6156960 w 6339840"/>
              <a:gd name="connsiteY12" fmla="*/ 3706368 h 4584192"/>
              <a:gd name="connsiteX13" fmla="*/ 5669280 w 6339840"/>
              <a:gd name="connsiteY13" fmla="*/ 4218432 h 4584192"/>
              <a:gd name="connsiteX14" fmla="*/ 4584192 w 6339840"/>
              <a:gd name="connsiteY14" fmla="*/ 4425696 h 4584192"/>
              <a:gd name="connsiteX15" fmla="*/ 2938272 w 6339840"/>
              <a:gd name="connsiteY15" fmla="*/ 4291584 h 4584192"/>
              <a:gd name="connsiteX16" fmla="*/ 0 w 6339840"/>
              <a:gd name="connsiteY16" fmla="*/ 4584192 h 4584192"/>
              <a:gd name="connsiteX17" fmla="*/ 24384 w 6339840"/>
              <a:gd name="connsiteY17" fmla="*/ 0 h 4584192"/>
              <a:gd name="connsiteX0" fmla="*/ 24384 w 6339840"/>
              <a:gd name="connsiteY0" fmla="*/ 0 h 4584192"/>
              <a:gd name="connsiteX1" fmla="*/ 999744 w 6339840"/>
              <a:gd name="connsiteY1" fmla="*/ 24384 h 4584192"/>
              <a:gd name="connsiteX2" fmla="*/ 1767840 w 6339840"/>
              <a:gd name="connsiteY2" fmla="*/ 487680 h 4584192"/>
              <a:gd name="connsiteX3" fmla="*/ 2950464 w 6339840"/>
              <a:gd name="connsiteY3" fmla="*/ 694944 h 4584192"/>
              <a:gd name="connsiteX4" fmla="*/ 3474720 w 6339840"/>
              <a:gd name="connsiteY4" fmla="*/ 804672 h 4584192"/>
              <a:gd name="connsiteX5" fmla="*/ 4255008 w 6339840"/>
              <a:gd name="connsiteY5" fmla="*/ 1085088 h 4584192"/>
              <a:gd name="connsiteX6" fmla="*/ 4925568 w 6339840"/>
              <a:gd name="connsiteY6" fmla="*/ 1353312 h 4584192"/>
              <a:gd name="connsiteX7" fmla="*/ 5620512 w 6339840"/>
              <a:gd name="connsiteY7" fmla="*/ 1645920 h 4584192"/>
              <a:gd name="connsiteX8" fmla="*/ 5900928 w 6339840"/>
              <a:gd name="connsiteY8" fmla="*/ 1792224 h 4584192"/>
              <a:gd name="connsiteX9" fmla="*/ 6181344 w 6339840"/>
              <a:gd name="connsiteY9" fmla="*/ 2182368 h 4584192"/>
              <a:gd name="connsiteX10" fmla="*/ 6291072 w 6339840"/>
              <a:gd name="connsiteY10" fmla="*/ 2621280 h 4584192"/>
              <a:gd name="connsiteX11" fmla="*/ 6339840 w 6339840"/>
              <a:gd name="connsiteY11" fmla="*/ 3048000 h 4584192"/>
              <a:gd name="connsiteX12" fmla="*/ 6156960 w 6339840"/>
              <a:gd name="connsiteY12" fmla="*/ 3706368 h 4584192"/>
              <a:gd name="connsiteX13" fmla="*/ 5669280 w 6339840"/>
              <a:gd name="connsiteY13" fmla="*/ 4218432 h 4584192"/>
              <a:gd name="connsiteX14" fmla="*/ 5230368 w 6339840"/>
              <a:gd name="connsiteY14" fmla="*/ 4401312 h 4584192"/>
              <a:gd name="connsiteX15" fmla="*/ 4584192 w 6339840"/>
              <a:gd name="connsiteY15" fmla="*/ 4425696 h 4584192"/>
              <a:gd name="connsiteX16" fmla="*/ 2938272 w 6339840"/>
              <a:gd name="connsiteY16" fmla="*/ 4291584 h 4584192"/>
              <a:gd name="connsiteX17" fmla="*/ 0 w 6339840"/>
              <a:gd name="connsiteY17" fmla="*/ 4584192 h 4584192"/>
              <a:gd name="connsiteX18" fmla="*/ 24384 w 6339840"/>
              <a:gd name="connsiteY18" fmla="*/ 0 h 4584192"/>
              <a:gd name="connsiteX0" fmla="*/ 24384 w 6339840"/>
              <a:gd name="connsiteY0" fmla="*/ 0 h 4584192"/>
              <a:gd name="connsiteX1" fmla="*/ 999744 w 6339840"/>
              <a:gd name="connsiteY1" fmla="*/ 24384 h 4584192"/>
              <a:gd name="connsiteX2" fmla="*/ 1767840 w 6339840"/>
              <a:gd name="connsiteY2" fmla="*/ 487680 h 4584192"/>
              <a:gd name="connsiteX3" fmla="*/ 2267712 w 6339840"/>
              <a:gd name="connsiteY3" fmla="*/ 597408 h 4584192"/>
              <a:gd name="connsiteX4" fmla="*/ 2950464 w 6339840"/>
              <a:gd name="connsiteY4" fmla="*/ 694944 h 4584192"/>
              <a:gd name="connsiteX5" fmla="*/ 3474720 w 6339840"/>
              <a:gd name="connsiteY5" fmla="*/ 804672 h 4584192"/>
              <a:gd name="connsiteX6" fmla="*/ 4255008 w 6339840"/>
              <a:gd name="connsiteY6" fmla="*/ 1085088 h 4584192"/>
              <a:gd name="connsiteX7" fmla="*/ 4925568 w 6339840"/>
              <a:gd name="connsiteY7" fmla="*/ 1353312 h 4584192"/>
              <a:gd name="connsiteX8" fmla="*/ 5620512 w 6339840"/>
              <a:gd name="connsiteY8" fmla="*/ 1645920 h 4584192"/>
              <a:gd name="connsiteX9" fmla="*/ 5900928 w 6339840"/>
              <a:gd name="connsiteY9" fmla="*/ 1792224 h 4584192"/>
              <a:gd name="connsiteX10" fmla="*/ 6181344 w 6339840"/>
              <a:gd name="connsiteY10" fmla="*/ 2182368 h 4584192"/>
              <a:gd name="connsiteX11" fmla="*/ 6291072 w 6339840"/>
              <a:gd name="connsiteY11" fmla="*/ 2621280 h 4584192"/>
              <a:gd name="connsiteX12" fmla="*/ 6339840 w 6339840"/>
              <a:gd name="connsiteY12" fmla="*/ 3048000 h 4584192"/>
              <a:gd name="connsiteX13" fmla="*/ 6156960 w 6339840"/>
              <a:gd name="connsiteY13" fmla="*/ 3706368 h 4584192"/>
              <a:gd name="connsiteX14" fmla="*/ 5669280 w 6339840"/>
              <a:gd name="connsiteY14" fmla="*/ 4218432 h 4584192"/>
              <a:gd name="connsiteX15" fmla="*/ 5230368 w 6339840"/>
              <a:gd name="connsiteY15" fmla="*/ 4401312 h 4584192"/>
              <a:gd name="connsiteX16" fmla="*/ 4584192 w 6339840"/>
              <a:gd name="connsiteY16" fmla="*/ 4425696 h 4584192"/>
              <a:gd name="connsiteX17" fmla="*/ 2938272 w 6339840"/>
              <a:gd name="connsiteY17" fmla="*/ 4291584 h 4584192"/>
              <a:gd name="connsiteX18" fmla="*/ 0 w 6339840"/>
              <a:gd name="connsiteY18" fmla="*/ 4584192 h 4584192"/>
              <a:gd name="connsiteX19" fmla="*/ 24384 w 6339840"/>
              <a:gd name="connsiteY19" fmla="*/ 0 h 4584192"/>
              <a:gd name="connsiteX0" fmla="*/ 24384 w 6339840"/>
              <a:gd name="connsiteY0" fmla="*/ 0 h 4584192"/>
              <a:gd name="connsiteX1" fmla="*/ 999744 w 6339840"/>
              <a:gd name="connsiteY1" fmla="*/ 24384 h 4584192"/>
              <a:gd name="connsiteX2" fmla="*/ 1767840 w 6339840"/>
              <a:gd name="connsiteY2" fmla="*/ 487680 h 4584192"/>
              <a:gd name="connsiteX3" fmla="*/ 2267712 w 6339840"/>
              <a:gd name="connsiteY3" fmla="*/ 597408 h 4584192"/>
              <a:gd name="connsiteX4" fmla="*/ 2950464 w 6339840"/>
              <a:gd name="connsiteY4" fmla="*/ 694944 h 4584192"/>
              <a:gd name="connsiteX5" fmla="*/ 3474720 w 6339840"/>
              <a:gd name="connsiteY5" fmla="*/ 804672 h 4584192"/>
              <a:gd name="connsiteX6" fmla="*/ 4255008 w 6339840"/>
              <a:gd name="connsiteY6" fmla="*/ 1085088 h 4584192"/>
              <a:gd name="connsiteX7" fmla="*/ 4925568 w 6339840"/>
              <a:gd name="connsiteY7" fmla="*/ 1353312 h 4584192"/>
              <a:gd name="connsiteX8" fmla="*/ 5620512 w 6339840"/>
              <a:gd name="connsiteY8" fmla="*/ 1645920 h 4584192"/>
              <a:gd name="connsiteX9" fmla="*/ 5900928 w 6339840"/>
              <a:gd name="connsiteY9" fmla="*/ 1792224 h 4584192"/>
              <a:gd name="connsiteX10" fmla="*/ 6181344 w 6339840"/>
              <a:gd name="connsiteY10" fmla="*/ 2182368 h 4584192"/>
              <a:gd name="connsiteX11" fmla="*/ 6291072 w 6339840"/>
              <a:gd name="connsiteY11" fmla="*/ 2621280 h 4584192"/>
              <a:gd name="connsiteX12" fmla="*/ 6339840 w 6339840"/>
              <a:gd name="connsiteY12" fmla="*/ 3048000 h 4584192"/>
              <a:gd name="connsiteX13" fmla="*/ 6156960 w 6339840"/>
              <a:gd name="connsiteY13" fmla="*/ 3706368 h 4584192"/>
              <a:gd name="connsiteX14" fmla="*/ 5669280 w 6339840"/>
              <a:gd name="connsiteY14" fmla="*/ 4218432 h 4584192"/>
              <a:gd name="connsiteX15" fmla="*/ 5230368 w 6339840"/>
              <a:gd name="connsiteY15" fmla="*/ 4401312 h 4584192"/>
              <a:gd name="connsiteX16" fmla="*/ 4584192 w 6339840"/>
              <a:gd name="connsiteY16" fmla="*/ 4425696 h 4584192"/>
              <a:gd name="connsiteX17" fmla="*/ 2938272 w 6339840"/>
              <a:gd name="connsiteY17" fmla="*/ 4291584 h 4584192"/>
              <a:gd name="connsiteX18" fmla="*/ 0 w 6339840"/>
              <a:gd name="connsiteY18" fmla="*/ 4584192 h 4584192"/>
              <a:gd name="connsiteX19" fmla="*/ 24384 w 6339840"/>
              <a:gd name="connsiteY19" fmla="*/ 0 h 4584192"/>
              <a:gd name="connsiteX0" fmla="*/ 24384 w 6339840"/>
              <a:gd name="connsiteY0" fmla="*/ 0 h 4584192"/>
              <a:gd name="connsiteX1" fmla="*/ 999744 w 6339840"/>
              <a:gd name="connsiteY1" fmla="*/ 24384 h 4584192"/>
              <a:gd name="connsiteX2" fmla="*/ 1767840 w 6339840"/>
              <a:gd name="connsiteY2" fmla="*/ 487680 h 4584192"/>
              <a:gd name="connsiteX3" fmla="*/ 2267712 w 6339840"/>
              <a:gd name="connsiteY3" fmla="*/ 597408 h 4584192"/>
              <a:gd name="connsiteX4" fmla="*/ 2950464 w 6339840"/>
              <a:gd name="connsiteY4" fmla="*/ 694944 h 4584192"/>
              <a:gd name="connsiteX5" fmla="*/ 3474720 w 6339840"/>
              <a:gd name="connsiteY5" fmla="*/ 804672 h 4584192"/>
              <a:gd name="connsiteX6" fmla="*/ 4255008 w 6339840"/>
              <a:gd name="connsiteY6" fmla="*/ 1085088 h 4584192"/>
              <a:gd name="connsiteX7" fmla="*/ 4925568 w 6339840"/>
              <a:gd name="connsiteY7" fmla="*/ 1353312 h 4584192"/>
              <a:gd name="connsiteX8" fmla="*/ 5620512 w 6339840"/>
              <a:gd name="connsiteY8" fmla="*/ 1645920 h 4584192"/>
              <a:gd name="connsiteX9" fmla="*/ 5900928 w 6339840"/>
              <a:gd name="connsiteY9" fmla="*/ 1792224 h 4584192"/>
              <a:gd name="connsiteX10" fmla="*/ 6181344 w 6339840"/>
              <a:gd name="connsiteY10" fmla="*/ 2182368 h 4584192"/>
              <a:gd name="connsiteX11" fmla="*/ 6291072 w 6339840"/>
              <a:gd name="connsiteY11" fmla="*/ 2621280 h 4584192"/>
              <a:gd name="connsiteX12" fmla="*/ 6339840 w 6339840"/>
              <a:gd name="connsiteY12" fmla="*/ 3048000 h 4584192"/>
              <a:gd name="connsiteX13" fmla="*/ 6156960 w 6339840"/>
              <a:gd name="connsiteY13" fmla="*/ 3706368 h 4584192"/>
              <a:gd name="connsiteX14" fmla="*/ 5669280 w 6339840"/>
              <a:gd name="connsiteY14" fmla="*/ 4218432 h 4584192"/>
              <a:gd name="connsiteX15" fmla="*/ 5230368 w 6339840"/>
              <a:gd name="connsiteY15" fmla="*/ 4401312 h 4584192"/>
              <a:gd name="connsiteX16" fmla="*/ 4584192 w 6339840"/>
              <a:gd name="connsiteY16" fmla="*/ 4425696 h 4584192"/>
              <a:gd name="connsiteX17" fmla="*/ 2938272 w 6339840"/>
              <a:gd name="connsiteY17" fmla="*/ 4291584 h 4584192"/>
              <a:gd name="connsiteX18" fmla="*/ 0 w 6339840"/>
              <a:gd name="connsiteY18" fmla="*/ 4584192 h 4584192"/>
              <a:gd name="connsiteX19" fmla="*/ 24384 w 6339840"/>
              <a:gd name="connsiteY19" fmla="*/ 0 h 4584192"/>
              <a:gd name="connsiteX0" fmla="*/ 24384 w 6339840"/>
              <a:gd name="connsiteY0" fmla="*/ 0 h 4584192"/>
              <a:gd name="connsiteX1" fmla="*/ 999744 w 6339840"/>
              <a:gd name="connsiteY1" fmla="*/ 24384 h 4584192"/>
              <a:gd name="connsiteX2" fmla="*/ 1767840 w 6339840"/>
              <a:gd name="connsiteY2" fmla="*/ 487680 h 4584192"/>
              <a:gd name="connsiteX3" fmla="*/ 2267712 w 6339840"/>
              <a:gd name="connsiteY3" fmla="*/ 560832 h 4584192"/>
              <a:gd name="connsiteX4" fmla="*/ 2950464 w 6339840"/>
              <a:gd name="connsiteY4" fmla="*/ 694944 h 4584192"/>
              <a:gd name="connsiteX5" fmla="*/ 3474720 w 6339840"/>
              <a:gd name="connsiteY5" fmla="*/ 804672 h 4584192"/>
              <a:gd name="connsiteX6" fmla="*/ 4255008 w 6339840"/>
              <a:gd name="connsiteY6" fmla="*/ 1085088 h 4584192"/>
              <a:gd name="connsiteX7" fmla="*/ 4925568 w 6339840"/>
              <a:gd name="connsiteY7" fmla="*/ 1353312 h 4584192"/>
              <a:gd name="connsiteX8" fmla="*/ 5620512 w 6339840"/>
              <a:gd name="connsiteY8" fmla="*/ 1645920 h 4584192"/>
              <a:gd name="connsiteX9" fmla="*/ 5900928 w 6339840"/>
              <a:gd name="connsiteY9" fmla="*/ 1792224 h 4584192"/>
              <a:gd name="connsiteX10" fmla="*/ 6181344 w 6339840"/>
              <a:gd name="connsiteY10" fmla="*/ 2182368 h 4584192"/>
              <a:gd name="connsiteX11" fmla="*/ 6291072 w 6339840"/>
              <a:gd name="connsiteY11" fmla="*/ 2621280 h 4584192"/>
              <a:gd name="connsiteX12" fmla="*/ 6339840 w 6339840"/>
              <a:gd name="connsiteY12" fmla="*/ 3048000 h 4584192"/>
              <a:gd name="connsiteX13" fmla="*/ 6156960 w 6339840"/>
              <a:gd name="connsiteY13" fmla="*/ 3706368 h 4584192"/>
              <a:gd name="connsiteX14" fmla="*/ 5669280 w 6339840"/>
              <a:gd name="connsiteY14" fmla="*/ 4218432 h 4584192"/>
              <a:gd name="connsiteX15" fmla="*/ 5230368 w 6339840"/>
              <a:gd name="connsiteY15" fmla="*/ 4401312 h 4584192"/>
              <a:gd name="connsiteX16" fmla="*/ 4584192 w 6339840"/>
              <a:gd name="connsiteY16" fmla="*/ 4425696 h 4584192"/>
              <a:gd name="connsiteX17" fmla="*/ 2938272 w 6339840"/>
              <a:gd name="connsiteY17" fmla="*/ 4291584 h 4584192"/>
              <a:gd name="connsiteX18" fmla="*/ 0 w 6339840"/>
              <a:gd name="connsiteY18" fmla="*/ 4584192 h 4584192"/>
              <a:gd name="connsiteX19" fmla="*/ 24384 w 6339840"/>
              <a:gd name="connsiteY19" fmla="*/ 0 h 4584192"/>
              <a:gd name="connsiteX0" fmla="*/ 24384 w 6339840"/>
              <a:gd name="connsiteY0" fmla="*/ 0 h 4584192"/>
              <a:gd name="connsiteX1" fmla="*/ 999744 w 6339840"/>
              <a:gd name="connsiteY1" fmla="*/ 24384 h 4584192"/>
              <a:gd name="connsiteX2" fmla="*/ 1767840 w 6339840"/>
              <a:gd name="connsiteY2" fmla="*/ 487680 h 4584192"/>
              <a:gd name="connsiteX3" fmla="*/ 2267712 w 6339840"/>
              <a:gd name="connsiteY3" fmla="*/ 560832 h 4584192"/>
              <a:gd name="connsiteX4" fmla="*/ 2950464 w 6339840"/>
              <a:gd name="connsiteY4" fmla="*/ 694944 h 4584192"/>
              <a:gd name="connsiteX5" fmla="*/ 3474720 w 6339840"/>
              <a:gd name="connsiteY5" fmla="*/ 804672 h 4584192"/>
              <a:gd name="connsiteX6" fmla="*/ 4255008 w 6339840"/>
              <a:gd name="connsiteY6" fmla="*/ 1085088 h 4584192"/>
              <a:gd name="connsiteX7" fmla="*/ 4925568 w 6339840"/>
              <a:gd name="connsiteY7" fmla="*/ 1353312 h 4584192"/>
              <a:gd name="connsiteX8" fmla="*/ 5620512 w 6339840"/>
              <a:gd name="connsiteY8" fmla="*/ 1645920 h 4584192"/>
              <a:gd name="connsiteX9" fmla="*/ 5900928 w 6339840"/>
              <a:gd name="connsiteY9" fmla="*/ 1792224 h 4584192"/>
              <a:gd name="connsiteX10" fmla="*/ 6181344 w 6339840"/>
              <a:gd name="connsiteY10" fmla="*/ 2182368 h 4584192"/>
              <a:gd name="connsiteX11" fmla="*/ 6291072 w 6339840"/>
              <a:gd name="connsiteY11" fmla="*/ 2621280 h 4584192"/>
              <a:gd name="connsiteX12" fmla="*/ 6339840 w 6339840"/>
              <a:gd name="connsiteY12" fmla="*/ 3048000 h 4584192"/>
              <a:gd name="connsiteX13" fmla="*/ 6266688 w 6339840"/>
              <a:gd name="connsiteY13" fmla="*/ 3352800 h 4584192"/>
              <a:gd name="connsiteX14" fmla="*/ 6156960 w 6339840"/>
              <a:gd name="connsiteY14" fmla="*/ 3706368 h 4584192"/>
              <a:gd name="connsiteX15" fmla="*/ 5669280 w 6339840"/>
              <a:gd name="connsiteY15" fmla="*/ 4218432 h 4584192"/>
              <a:gd name="connsiteX16" fmla="*/ 5230368 w 6339840"/>
              <a:gd name="connsiteY16" fmla="*/ 4401312 h 4584192"/>
              <a:gd name="connsiteX17" fmla="*/ 4584192 w 6339840"/>
              <a:gd name="connsiteY17" fmla="*/ 4425696 h 4584192"/>
              <a:gd name="connsiteX18" fmla="*/ 2938272 w 6339840"/>
              <a:gd name="connsiteY18" fmla="*/ 4291584 h 4584192"/>
              <a:gd name="connsiteX19" fmla="*/ 0 w 6339840"/>
              <a:gd name="connsiteY19" fmla="*/ 4584192 h 4584192"/>
              <a:gd name="connsiteX20" fmla="*/ 24384 w 6339840"/>
              <a:gd name="connsiteY20" fmla="*/ 0 h 4584192"/>
              <a:gd name="connsiteX0" fmla="*/ 24384 w 6339840"/>
              <a:gd name="connsiteY0" fmla="*/ 0 h 4584192"/>
              <a:gd name="connsiteX1" fmla="*/ 999744 w 6339840"/>
              <a:gd name="connsiteY1" fmla="*/ 24384 h 4584192"/>
              <a:gd name="connsiteX2" fmla="*/ 1767840 w 6339840"/>
              <a:gd name="connsiteY2" fmla="*/ 487680 h 4584192"/>
              <a:gd name="connsiteX3" fmla="*/ 2267712 w 6339840"/>
              <a:gd name="connsiteY3" fmla="*/ 560832 h 4584192"/>
              <a:gd name="connsiteX4" fmla="*/ 2950464 w 6339840"/>
              <a:gd name="connsiteY4" fmla="*/ 694944 h 4584192"/>
              <a:gd name="connsiteX5" fmla="*/ 3474720 w 6339840"/>
              <a:gd name="connsiteY5" fmla="*/ 804672 h 4584192"/>
              <a:gd name="connsiteX6" fmla="*/ 4255008 w 6339840"/>
              <a:gd name="connsiteY6" fmla="*/ 1085088 h 4584192"/>
              <a:gd name="connsiteX7" fmla="*/ 4925568 w 6339840"/>
              <a:gd name="connsiteY7" fmla="*/ 1353312 h 4584192"/>
              <a:gd name="connsiteX8" fmla="*/ 5620512 w 6339840"/>
              <a:gd name="connsiteY8" fmla="*/ 1645920 h 4584192"/>
              <a:gd name="connsiteX9" fmla="*/ 5900928 w 6339840"/>
              <a:gd name="connsiteY9" fmla="*/ 1792224 h 4584192"/>
              <a:gd name="connsiteX10" fmla="*/ 6181344 w 6339840"/>
              <a:gd name="connsiteY10" fmla="*/ 2182368 h 4584192"/>
              <a:gd name="connsiteX11" fmla="*/ 6291072 w 6339840"/>
              <a:gd name="connsiteY11" fmla="*/ 2621280 h 4584192"/>
              <a:gd name="connsiteX12" fmla="*/ 6339840 w 6339840"/>
              <a:gd name="connsiteY12" fmla="*/ 3048000 h 4584192"/>
              <a:gd name="connsiteX13" fmla="*/ 6266688 w 6339840"/>
              <a:gd name="connsiteY13" fmla="*/ 3352800 h 4584192"/>
              <a:gd name="connsiteX14" fmla="*/ 6156960 w 6339840"/>
              <a:gd name="connsiteY14" fmla="*/ 3706368 h 4584192"/>
              <a:gd name="connsiteX15" fmla="*/ 5669280 w 6339840"/>
              <a:gd name="connsiteY15" fmla="*/ 4218432 h 4584192"/>
              <a:gd name="connsiteX16" fmla="*/ 5425440 w 6339840"/>
              <a:gd name="connsiteY16" fmla="*/ 4352544 h 4584192"/>
              <a:gd name="connsiteX17" fmla="*/ 5230368 w 6339840"/>
              <a:gd name="connsiteY17" fmla="*/ 4401312 h 4584192"/>
              <a:gd name="connsiteX18" fmla="*/ 4584192 w 6339840"/>
              <a:gd name="connsiteY18" fmla="*/ 4425696 h 4584192"/>
              <a:gd name="connsiteX19" fmla="*/ 2938272 w 6339840"/>
              <a:gd name="connsiteY19" fmla="*/ 4291584 h 4584192"/>
              <a:gd name="connsiteX20" fmla="*/ 0 w 6339840"/>
              <a:gd name="connsiteY20" fmla="*/ 4584192 h 4584192"/>
              <a:gd name="connsiteX21" fmla="*/ 24384 w 6339840"/>
              <a:gd name="connsiteY21" fmla="*/ 0 h 4584192"/>
              <a:gd name="connsiteX0" fmla="*/ 24384 w 6339840"/>
              <a:gd name="connsiteY0" fmla="*/ 0 h 4584192"/>
              <a:gd name="connsiteX1" fmla="*/ 999744 w 6339840"/>
              <a:gd name="connsiteY1" fmla="*/ 24384 h 4584192"/>
              <a:gd name="connsiteX2" fmla="*/ 1767840 w 6339840"/>
              <a:gd name="connsiteY2" fmla="*/ 487680 h 4584192"/>
              <a:gd name="connsiteX3" fmla="*/ 2267712 w 6339840"/>
              <a:gd name="connsiteY3" fmla="*/ 560832 h 4584192"/>
              <a:gd name="connsiteX4" fmla="*/ 2950464 w 6339840"/>
              <a:gd name="connsiteY4" fmla="*/ 694944 h 4584192"/>
              <a:gd name="connsiteX5" fmla="*/ 3474720 w 6339840"/>
              <a:gd name="connsiteY5" fmla="*/ 804672 h 4584192"/>
              <a:gd name="connsiteX6" fmla="*/ 4255008 w 6339840"/>
              <a:gd name="connsiteY6" fmla="*/ 1085088 h 4584192"/>
              <a:gd name="connsiteX7" fmla="*/ 4925568 w 6339840"/>
              <a:gd name="connsiteY7" fmla="*/ 1353312 h 4584192"/>
              <a:gd name="connsiteX8" fmla="*/ 5620512 w 6339840"/>
              <a:gd name="connsiteY8" fmla="*/ 1645920 h 4584192"/>
              <a:gd name="connsiteX9" fmla="*/ 5900928 w 6339840"/>
              <a:gd name="connsiteY9" fmla="*/ 1792224 h 4584192"/>
              <a:gd name="connsiteX10" fmla="*/ 6181344 w 6339840"/>
              <a:gd name="connsiteY10" fmla="*/ 2182368 h 4584192"/>
              <a:gd name="connsiteX11" fmla="*/ 6291072 w 6339840"/>
              <a:gd name="connsiteY11" fmla="*/ 2621280 h 4584192"/>
              <a:gd name="connsiteX12" fmla="*/ 6339840 w 6339840"/>
              <a:gd name="connsiteY12" fmla="*/ 3048000 h 4584192"/>
              <a:gd name="connsiteX13" fmla="*/ 6266688 w 6339840"/>
              <a:gd name="connsiteY13" fmla="*/ 3352800 h 4584192"/>
              <a:gd name="connsiteX14" fmla="*/ 6156960 w 6339840"/>
              <a:gd name="connsiteY14" fmla="*/ 3706368 h 4584192"/>
              <a:gd name="connsiteX15" fmla="*/ 5669280 w 6339840"/>
              <a:gd name="connsiteY15" fmla="*/ 4218432 h 4584192"/>
              <a:gd name="connsiteX16" fmla="*/ 5425440 w 6339840"/>
              <a:gd name="connsiteY16" fmla="*/ 4352544 h 4584192"/>
              <a:gd name="connsiteX17" fmla="*/ 5230368 w 6339840"/>
              <a:gd name="connsiteY17" fmla="*/ 4401312 h 4584192"/>
              <a:gd name="connsiteX18" fmla="*/ 4584192 w 6339840"/>
              <a:gd name="connsiteY18" fmla="*/ 4425696 h 4584192"/>
              <a:gd name="connsiteX19" fmla="*/ 3523488 w 6339840"/>
              <a:gd name="connsiteY19" fmla="*/ 4303776 h 4584192"/>
              <a:gd name="connsiteX20" fmla="*/ 2938272 w 6339840"/>
              <a:gd name="connsiteY20" fmla="*/ 4291584 h 4584192"/>
              <a:gd name="connsiteX21" fmla="*/ 0 w 6339840"/>
              <a:gd name="connsiteY21" fmla="*/ 4584192 h 4584192"/>
              <a:gd name="connsiteX22" fmla="*/ 24384 w 6339840"/>
              <a:gd name="connsiteY22" fmla="*/ 0 h 4584192"/>
              <a:gd name="connsiteX0" fmla="*/ 24384 w 6339840"/>
              <a:gd name="connsiteY0" fmla="*/ 0 h 4584192"/>
              <a:gd name="connsiteX1" fmla="*/ 999744 w 6339840"/>
              <a:gd name="connsiteY1" fmla="*/ 24384 h 4584192"/>
              <a:gd name="connsiteX2" fmla="*/ 1767840 w 6339840"/>
              <a:gd name="connsiteY2" fmla="*/ 487680 h 4584192"/>
              <a:gd name="connsiteX3" fmla="*/ 2267712 w 6339840"/>
              <a:gd name="connsiteY3" fmla="*/ 560832 h 4584192"/>
              <a:gd name="connsiteX4" fmla="*/ 2950464 w 6339840"/>
              <a:gd name="connsiteY4" fmla="*/ 694944 h 4584192"/>
              <a:gd name="connsiteX5" fmla="*/ 3474720 w 6339840"/>
              <a:gd name="connsiteY5" fmla="*/ 804672 h 4584192"/>
              <a:gd name="connsiteX6" fmla="*/ 4255008 w 6339840"/>
              <a:gd name="connsiteY6" fmla="*/ 1085088 h 4584192"/>
              <a:gd name="connsiteX7" fmla="*/ 4925568 w 6339840"/>
              <a:gd name="connsiteY7" fmla="*/ 1353312 h 4584192"/>
              <a:gd name="connsiteX8" fmla="*/ 5620512 w 6339840"/>
              <a:gd name="connsiteY8" fmla="*/ 1645920 h 4584192"/>
              <a:gd name="connsiteX9" fmla="*/ 5900928 w 6339840"/>
              <a:gd name="connsiteY9" fmla="*/ 1792224 h 4584192"/>
              <a:gd name="connsiteX10" fmla="*/ 6181344 w 6339840"/>
              <a:gd name="connsiteY10" fmla="*/ 2182368 h 4584192"/>
              <a:gd name="connsiteX11" fmla="*/ 6291072 w 6339840"/>
              <a:gd name="connsiteY11" fmla="*/ 2621280 h 4584192"/>
              <a:gd name="connsiteX12" fmla="*/ 6339840 w 6339840"/>
              <a:gd name="connsiteY12" fmla="*/ 3048000 h 4584192"/>
              <a:gd name="connsiteX13" fmla="*/ 6266688 w 6339840"/>
              <a:gd name="connsiteY13" fmla="*/ 3352800 h 4584192"/>
              <a:gd name="connsiteX14" fmla="*/ 6156960 w 6339840"/>
              <a:gd name="connsiteY14" fmla="*/ 3706368 h 4584192"/>
              <a:gd name="connsiteX15" fmla="*/ 5669280 w 6339840"/>
              <a:gd name="connsiteY15" fmla="*/ 4218432 h 4584192"/>
              <a:gd name="connsiteX16" fmla="*/ 5425440 w 6339840"/>
              <a:gd name="connsiteY16" fmla="*/ 4352544 h 4584192"/>
              <a:gd name="connsiteX17" fmla="*/ 5230368 w 6339840"/>
              <a:gd name="connsiteY17" fmla="*/ 4401312 h 4584192"/>
              <a:gd name="connsiteX18" fmla="*/ 4584192 w 6339840"/>
              <a:gd name="connsiteY18" fmla="*/ 4425696 h 4584192"/>
              <a:gd name="connsiteX19" fmla="*/ 3523488 w 6339840"/>
              <a:gd name="connsiteY19" fmla="*/ 4303776 h 4584192"/>
              <a:gd name="connsiteX20" fmla="*/ 2938272 w 6339840"/>
              <a:gd name="connsiteY20" fmla="*/ 4291584 h 4584192"/>
              <a:gd name="connsiteX21" fmla="*/ 2279904 w 6339840"/>
              <a:gd name="connsiteY21" fmla="*/ 4340352 h 4584192"/>
              <a:gd name="connsiteX22" fmla="*/ 0 w 6339840"/>
              <a:gd name="connsiteY22" fmla="*/ 4584192 h 4584192"/>
              <a:gd name="connsiteX23" fmla="*/ 24384 w 6339840"/>
              <a:gd name="connsiteY23" fmla="*/ 0 h 4584192"/>
              <a:gd name="connsiteX0" fmla="*/ 24384 w 6339840"/>
              <a:gd name="connsiteY0" fmla="*/ 0 h 4584192"/>
              <a:gd name="connsiteX1" fmla="*/ 999744 w 6339840"/>
              <a:gd name="connsiteY1" fmla="*/ 24384 h 4584192"/>
              <a:gd name="connsiteX2" fmla="*/ 1245906 w 6339840"/>
              <a:gd name="connsiteY2" fmla="*/ 259515 h 4584192"/>
              <a:gd name="connsiteX3" fmla="*/ 1767840 w 6339840"/>
              <a:gd name="connsiteY3" fmla="*/ 487680 h 4584192"/>
              <a:gd name="connsiteX4" fmla="*/ 2267712 w 6339840"/>
              <a:gd name="connsiteY4" fmla="*/ 560832 h 4584192"/>
              <a:gd name="connsiteX5" fmla="*/ 2950464 w 6339840"/>
              <a:gd name="connsiteY5" fmla="*/ 694944 h 4584192"/>
              <a:gd name="connsiteX6" fmla="*/ 3474720 w 6339840"/>
              <a:gd name="connsiteY6" fmla="*/ 804672 h 4584192"/>
              <a:gd name="connsiteX7" fmla="*/ 4255008 w 6339840"/>
              <a:gd name="connsiteY7" fmla="*/ 1085088 h 4584192"/>
              <a:gd name="connsiteX8" fmla="*/ 4925568 w 6339840"/>
              <a:gd name="connsiteY8" fmla="*/ 1353312 h 4584192"/>
              <a:gd name="connsiteX9" fmla="*/ 5620512 w 6339840"/>
              <a:gd name="connsiteY9" fmla="*/ 1645920 h 4584192"/>
              <a:gd name="connsiteX10" fmla="*/ 5900928 w 6339840"/>
              <a:gd name="connsiteY10" fmla="*/ 1792224 h 4584192"/>
              <a:gd name="connsiteX11" fmla="*/ 6181344 w 6339840"/>
              <a:gd name="connsiteY11" fmla="*/ 2182368 h 4584192"/>
              <a:gd name="connsiteX12" fmla="*/ 6291072 w 6339840"/>
              <a:gd name="connsiteY12" fmla="*/ 2621280 h 4584192"/>
              <a:gd name="connsiteX13" fmla="*/ 6339840 w 6339840"/>
              <a:gd name="connsiteY13" fmla="*/ 3048000 h 4584192"/>
              <a:gd name="connsiteX14" fmla="*/ 6266688 w 6339840"/>
              <a:gd name="connsiteY14" fmla="*/ 3352800 h 4584192"/>
              <a:gd name="connsiteX15" fmla="*/ 6156960 w 6339840"/>
              <a:gd name="connsiteY15" fmla="*/ 3706368 h 4584192"/>
              <a:gd name="connsiteX16" fmla="*/ 5669280 w 6339840"/>
              <a:gd name="connsiteY16" fmla="*/ 4218432 h 4584192"/>
              <a:gd name="connsiteX17" fmla="*/ 5425440 w 6339840"/>
              <a:gd name="connsiteY17" fmla="*/ 4352544 h 4584192"/>
              <a:gd name="connsiteX18" fmla="*/ 5230368 w 6339840"/>
              <a:gd name="connsiteY18" fmla="*/ 4401312 h 4584192"/>
              <a:gd name="connsiteX19" fmla="*/ 4584192 w 6339840"/>
              <a:gd name="connsiteY19" fmla="*/ 4425696 h 4584192"/>
              <a:gd name="connsiteX20" fmla="*/ 3523488 w 6339840"/>
              <a:gd name="connsiteY20" fmla="*/ 4303776 h 4584192"/>
              <a:gd name="connsiteX21" fmla="*/ 2938272 w 6339840"/>
              <a:gd name="connsiteY21" fmla="*/ 4291584 h 4584192"/>
              <a:gd name="connsiteX22" fmla="*/ 2279904 w 6339840"/>
              <a:gd name="connsiteY22" fmla="*/ 4340352 h 4584192"/>
              <a:gd name="connsiteX23" fmla="*/ 0 w 6339840"/>
              <a:gd name="connsiteY23" fmla="*/ 4584192 h 4584192"/>
              <a:gd name="connsiteX24" fmla="*/ 24384 w 6339840"/>
              <a:gd name="connsiteY24" fmla="*/ 0 h 4584192"/>
              <a:gd name="connsiteX0" fmla="*/ 24384 w 6339840"/>
              <a:gd name="connsiteY0" fmla="*/ 0 h 4584192"/>
              <a:gd name="connsiteX1" fmla="*/ 999744 w 6339840"/>
              <a:gd name="connsiteY1" fmla="*/ 24384 h 4584192"/>
              <a:gd name="connsiteX2" fmla="*/ 1245906 w 6339840"/>
              <a:gd name="connsiteY2" fmla="*/ 259515 h 4584192"/>
              <a:gd name="connsiteX3" fmla="*/ 1767840 w 6339840"/>
              <a:gd name="connsiteY3" fmla="*/ 487680 h 4584192"/>
              <a:gd name="connsiteX4" fmla="*/ 2267712 w 6339840"/>
              <a:gd name="connsiteY4" fmla="*/ 560832 h 4584192"/>
              <a:gd name="connsiteX5" fmla="*/ 2950464 w 6339840"/>
              <a:gd name="connsiteY5" fmla="*/ 694944 h 4584192"/>
              <a:gd name="connsiteX6" fmla="*/ 3474720 w 6339840"/>
              <a:gd name="connsiteY6" fmla="*/ 804672 h 4584192"/>
              <a:gd name="connsiteX7" fmla="*/ 4255008 w 6339840"/>
              <a:gd name="connsiteY7" fmla="*/ 1085088 h 4584192"/>
              <a:gd name="connsiteX8" fmla="*/ 4925568 w 6339840"/>
              <a:gd name="connsiteY8" fmla="*/ 1353312 h 4584192"/>
              <a:gd name="connsiteX9" fmla="*/ 5620512 w 6339840"/>
              <a:gd name="connsiteY9" fmla="*/ 1645920 h 4584192"/>
              <a:gd name="connsiteX10" fmla="*/ 5900928 w 6339840"/>
              <a:gd name="connsiteY10" fmla="*/ 1792224 h 4584192"/>
              <a:gd name="connsiteX11" fmla="*/ 6181344 w 6339840"/>
              <a:gd name="connsiteY11" fmla="*/ 2182368 h 4584192"/>
              <a:gd name="connsiteX12" fmla="*/ 6267849 w 6339840"/>
              <a:gd name="connsiteY12" fmla="*/ 2436658 h 4584192"/>
              <a:gd name="connsiteX13" fmla="*/ 6291072 w 6339840"/>
              <a:gd name="connsiteY13" fmla="*/ 2621280 h 4584192"/>
              <a:gd name="connsiteX14" fmla="*/ 6339840 w 6339840"/>
              <a:gd name="connsiteY14" fmla="*/ 3048000 h 4584192"/>
              <a:gd name="connsiteX15" fmla="*/ 6266688 w 6339840"/>
              <a:gd name="connsiteY15" fmla="*/ 3352800 h 4584192"/>
              <a:gd name="connsiteX16" fmla="*/ 6156960 w 6339840"/>
              <a:gd name="connsiteY16" fmla="*/ 3706368 h 4584192"/>
              <a:gd name="connsiteX17" fmla="*/ 5669280 w 6339840"/>
              <a:gd name="connsiteY17" fmla="*/ 4218432 h 4584192"/>
              <a:gd name="connsiteX18" fmla="*/ 5425440 w 6339840"/>
              <a:gd name="connsiteY18" fmla="*/ 4352544 h 4584192"/>
              <a:gd name="connsiteX19" fmla="*/ 5230368 w 6339840"/>
              <a:gd name="connsiteY19" fmla="*/ 4401312 h 4584192"/>
              <a:gd name="connsiteX20" fmla="*/ 4584192 w 6339840"/>
              <a:gd name="connsiteY20" fmla="*/ 4425696 h 4584192"/>
              <a:gd name="connsiteX21" fmla="*/ 3523488 w 6339840"/>
              <a:gd name="connsiteY21" fmla="*/ 4303776 h 4584192"/>
              <a:gd name="connsiteX22" fmla="*/ 2938272 w 6339840"/>
              <a:gd name="connsiteY22" fmla="*/ 4291584 h 4584192"/>
              <a:gd name="connsiteX23" fmla="*/ 2279904 w 6339840"/>
              <a:gd name="connsiteY23" fmla="*/ 4340352 h 4584192"/>
              <a:gd name="connsiteX24" fmla="*/ 0 w 6339840"/>
              <a:gd name="connsiteY24" fmla="*/ 4584192 h 4584192"/>
              <a:gd name="connsiteX25" fmla="*/ 24384 w 6339840"/>
              <a:gd name="connsiteY25" fmla="*/ 0 h 4584192"/>
              <a:gd name="connsiteX0" fmla="*/ 24384 w 6339840"/>
              <a:gd name="connsiteY0" fmla="*/ 0 h 4584192"/>
              <a:gd name="connsiteX1" fmla="*/ 999744 w 6339840"/>
              <a:gd name="connsiteY1" fmla="*/ 24384 h 4584192"/>
              <a:gd name="connsiteX2" fmla="*/ 1245906 w 6339840"/>
              <a:gd name="connsiteY2" fmla="*/ 259515 h 4584192"/>
              <a:gd name="connsiteX3" fmla="*/ 1767840 w 6339840"/>
              <a:gd name="connsiteY3" fmla="*/ 487680 h 4584192"/>
              <a:gd name="connsiteX4" fmla="*/ 2267712 w 6339840"/>
              <a:gd name="connsiteY4" fmla="*/ 560832 h 4584192"/>
              <a:gd name="connsiteX5" fmla="*/ 2950464 w 6339840"/>
              <a:gd name="connsiteY5" fmla="*/ 694944 h 4584192"/>
              <a:gd name="connsiteX6" fmla="*/ 3474720 w 6339840"/>
              <a:gd name="connsiteY6" fmla="*/ 804672 h 4584192"/>
              <a:gd name="connsiteX7" fmla="*/ 4255008 w 6339840"/>
              <a:gd name="connsiteY7" fmla="*/ 1085088 h 4584192"/>
              <a:gd name="connsiteX8" fmla="*/ 4925568 w 6339840"/>
              <a:gd name="connsiteY8" fmla="*/ 1353312 h 4584192"/>
              <a:gd name="connsiteX9" fmla="*/ 5620512 w 6339840"/>
              <a:gd name="connsiteY9" fmla="*/ 1645920 h 4584192"/>
              <a:gd name="connsiteX10" fmla="*/ 5900928 w 6339840"/>
              <a:gd name="connsiteY10" fmla="*/ 1792224 h 4584192"/>
              <a:gd name="connsiteX11" fmla="*/ 6181344 w 6339840"/>
              <a:gd name="connsiteY11" fmla="*/ 2182368 h 4584192"/>
              <a:gd name="connsiteX12" fmla="*/ 6267849 w 6339840"/>
              <a:gd name="connsiteY12" fmla="*/ 2436658 h 4584192"/>
              <a:gd name="connsiteX13" fmla="*/ 6291072 w 6339840"/>
              <a:gd name="connsiteY13" fmla="*/ 2621280 h 4584192"/>
              <a:gd name="connsiteX14" fmla="*/ 6339840 w 6339840"/>
              <a:gd name="connsiteY14" fmla="*/ 3048000 h 4584192"/>
              <a:gd name="connsiteX15" fmla="*/ 6266688 w 6339840"/>
              <a:gd name="connsiteY15" fmla="*/ 3352800 h 4584192"/>
              <a:gd name="connsiteX16" fmla="*/ 6156960 w 6339840"/>
              <a:gd name="connsiteY16" fmla="*/ 3706368 h 4584192"/>
              <a:gd name="connsiteX17" fmla="*/ 5669280 w 6339840"/>
              <a:gd name="connsiteY17" fmla="*/ 4218432 h 4584192"/>
              <a:gd name="connsiteX18" fmla="*/ 5425440 w 6339840"/>
              <a:gd name="connsiteY18" fmla="*/ 4352544 h 4584192"/>
              <a:gd name="connsiteX19" fmla="*/ 5230368 w 6339840"/>
              <a:gd name="connsiteY19" fmla="*/ 4401312 h 4584192"/>
              <a:gd name="connsiteX20" fmla="*/ 4584192 w 6339840"/>
              <a:gd name="connsiteY20" fmla="*/ 4425696 h 4584192"/>
              <a:gd name="connsiteX21" fmla="*/ 3523488 w 6339840"/>
              <a:gd name="connsiteY21" fmla="*/ 4303776 h 4584192"/>
              <a:gd name="connsiteX22" fmla="*/ 2938272 w 6339840"/>
              <a:gd name="connsiteY22" fmla="*/ 4291584 h 4584192"/>
              <a:gd name="connsiteX23" fmla="*/ 2279904 w 6339840"/>
              <a:gd name="connsiteY23" fmla="*/ 4340352 h 4584192"/>
              <a:gd name="connsiteX24" fmla="*/ 0 w 6339840"/>
              <a:gd name="connsiteY24" fmla="*/ 4584192 h 4584192"/>
              <a:gd name="connsiteX25" fmla="*/ 24384 w 6339840"/>
              <a:gd name="connsiteY25" fmla="*/ 0 h 4584192"/>
              <a:gd name="connsiteX0" fmla="*/ 24384 w 6339840"/>
              <a:gd name="connsiteY0" fmla="*/ 0 h 4584192"/>
              <a:gd name="connsiteX1" fmla="*/ 999744 w 6339840"/>
              <a:gd name="connsiteY1" fmla="*/ 24384 h 4584192"/>
              <a:gd name="connsiteX2" fmla="*/ 1245906 w 6339840"/>
              <a:gd name="connsiteY2" fmla="*/ 259515 h 4584192"/>
              <a:gd name="connsiteX3" fmla="*/ 1767840 w 6339840"/>
              <a:gd name="connsiteY3" fmla="*/ 487680 h 4584192"/>
              <a:gd name="connsiteX4" fmla="*/ 2267712 w 6339840"/>
              <a:gd name="connsiteY4" fmla="*/ 560832 h 4584192"/>
              <a:gd name="connsiteX5" fmla="*/ 2950464 w 6339840"/>
              <a:gd name="connsiteY5" fmla="*/ 694944 h 4584192"/>
              <a:gd name="connsiteX6" fmla="*/ 3474720 w 6339840"/>
              <a:gd name="connsiteY6" fmla="*/ 804672 h 4584192"/>
              <a:gd name="connsiteX7" fmla="*/ 4255008 w 6339840"/>
              <a:gd name="connsiteY7" fmla="*/ 1085088 h 4584192"/>
              <a:gd name="connsiteX8" fmla="*/ 4925568 w 6339840"/>
              <a:gd name="connsiteY8" fmla="*/ 1353312 h 4584192"/>
              <a:gd name="connsiteX9" fmla="*/ 5620512 w 6339840"/>
              <a:gd name="connsiteY9" fmla="*/ 1645920 h 4584192"/>
              <a:gd name="connsiteX10" fmla="*/ 5900928 w 6339840"/>
              <a:gd name="connsiteY10" fmla="*/ 1792224 h 4584192"/>
              <a:gd name="connsiteX11" fmla="*/ 6181344 w 6339840"/>
              <a:gd name="connsiteY11" fmla="*/ 2182368 h 4584192"/>
              <a:gd name="connsiteX12" fmla="*/ 6267849 w 6339840"/>
              <a:gd name="connsiteY12" fmla="*/ 2436658 h 4584192"/>
              <a:gd name="connsiteX13" fmla="*/ 6291072 w 6339840"/>
              <a:gd name="connsiteY13" fmla="*/ 2621280 h 4584192"/>
              <a:gd name="connsiteX14" fmla="*/ 6339840 w 6339840"/>
              <a:gd name="connsiteY14" fmla="*/ 3048000 h 4584192"/>
              <a:gd name="connsiteX15" fmla="*/ 6266688 w 6339840"/>
              <a:gd name="connsiteY15" fmla="*/ 3352800 h 4584192"/>
              <a:gd name="connsiteX16" fmla="*/ 6156960 w 6339840"/>
              <a:gd name="connsiteY16" fmla="*/ 3706368 h 4584192"/>
              <a:gd name="connsiteX17" fmla="*/ 5669280 w 6339840"/>
              <a:gd name="connsiteY17" fmla="*/ 4218432 h 4584192"/>
              <a:gd name="connsiteX18" fmla="*/ 5425440 w 6339840"/>
              <a:gd name="connsiteY18" fmla="*/ 4352544 h 4584192"/>
              <a:gd name="connsiteX19" fmla="*/ 5230368 w 6339840"/>
              <a:gd name="connsiteY19" fmla="*/ 4401312 h 4584192"/>
              <a:gd name="connsiteX20" fmla="*/ 4584192 w 6339840"/>
              <a:gd name="connsiteY20" fmla="*/ 4425696 h 4584192"/>
              <a:gd name="connsiteX21" fmla="*/ 3523488 w 6339840"/>
              <a:gd name="connsiteY21" fmla="*/ 4303776 h 4584192"/>
              <a:gd name="connsiteX22" fmla="*/ 2938272 w 6339840"/>
              <a:gd name="connsiteY22" fmla="*/ 4291584 h 4584192"/>
              <a:gd name="connsiteX23" fmla="*/ 2279904 w 6339840"/>
              <a:gd name="connsiteY23" fmla="*/ 4340352 h 4584192"/>
              <a:gd name="connsiteX24" fmla="*/ 0 w 6339840"/>
              <a:gd name="connsiteY24" fmla="*/ 4584192 h 4584192"/>
              <a:gd name="connsiteX25" fmla="*/ 24384 w 6339840"/>
              <a:gd name="connsiteY25" fmla="*/ 0 h 4584192"/>
              <a:gd name="connsiteX0" fmla="*/ 24384 w 6339840"/>
              <a:gd name="connsiteY0" fmla="*/ 0 h 4584192"/>
              <a:gd name="connsiteX1" fmla="*/ 999744 w 6339840"/>
              <a:gd name="connsiteY1" fmla="*/ 24384 h 4584192"/>
              <a:gd name="connsiteX2" fmla="*/ 1245906 w 6339840"/>
              <a:gd name="connsiteY2" fmla="*/ 259515 h 4584192"/>
              <a:gd name="connsiteX3" fmla="*/ 1767840 w 6339840"/>
              <a:gd name="connsiteY3" fmla="*/ 487680 h 4584192"/>
              <a:gd name="connsiteX4" fmla="*/ 2267712 w 6339840"/>
              <a:gd name="connsiteY4" fmla="*/ 560832 h 4584192"/>
              <a:gd name="connsiteX5" fmla="*/ 2950464 w 6339840"/>
              <a:gd name="connsiteY5" fmla="*/ 694944 h 4584192"/>
              <a:gd name="connsiteX6" fmla="*/ 3474720 w 6339840"/>
              <a:gd name="connsiteY6" fmla="*/ 804672 h 4584192"/>
              <a:gd name="connsiteX7" fmla="*/ 4255008 w 6339840"/>
              <a:gd name="connsiteY7" fmla="*/ 1085088 h 4584192"/>
              <a:gd name="connsiteX8" fmla="*/ 4925568 w 6339840"/>
              <a:gd name="connsiteY8" fmla="*/ 1353312 h 4584192"/>
              <a:gd name="connsiteX9" fmla="*/ 5620512 w 6339840"/>
              <a:gd name="connsiteY9" fmla="*/ 1645920 h 4584192"/>
              <a:gd name="connsiteX10" fmla="*/ 5900928 w 6339840"/>
              <a:gd name="connsiteY10" fmla="*/ 1792224 h 4584192"/>
              <a:gd name="connsiteX11" fmla="*/ 6181344 w 6339840"/>
              <a:gd name="connsiteY11" fmla="*/ 2182368 h 4584192"/>
              <a:gd name="connsiteX12" fmla="*/ 6267849 w 6339840"/>
              <a:gd name="connsiteY12" fmla="*/ 2436658 h 4584192"/>
              <a:gd name="connsiteX13" fmla="*/ 6291072 w 6339840"/>
              <a:gd name="connsiteY13" fmla="*/ 2621280 h 4584192"/>
              <a:gd name="connsiteX14" fmla="*/ 6339840 w 6339840"/>
              <a:gd name="connsiteY14" fmla="*/ 3048000 h 4584192"/>
              <a:gd name="connsiteX15" fmla="*/ 6266688 w 6339840"/>
              <a:gd name="connsiteY15" fmla="*/ 3352800 h 4584192"/>
              <a:gd name="connsiteX16" fmla="*/ 6156960 w 6339840"/>
              <a:gd name="connsiteY16" fmla="*/ 3706368 h 4584192"/>
              <a:gd name="connsiteX17" fmla="*/ 5669280 w 6339840"/>
              <a:gd name="connsiteY17" fmla="*/ 4218432 h 4584192"/>
              <a:gd name="connsiteX18" fmla="*/ 5425440 w 6339840"/>
              <a:gd name="connsiteY18" fmla="*/ 4352544 h 4584192"/>
              <a:gd name="connsiteX19" fmla="*/ 5230368 w 6339840"/>
              <a:gd name="connsiteY19" fmla="*/ 4401312 h 4584192"/>
              <a:gd name="connsiteX20" fmla="*/ 4584192 w 6339840"/>
              <a:gd name="connsiteY20" fmla="*/ 4425696 h 4584192"/>
              <a:gd name="connsiteX21" fmla="*/ 3523488 w 6339840"/>
              <a:gd name="connsiteY21" fmla="*/ 4303776 h 4584192"/>
              <a:gd name="connsiteX22" fmla="*/ 2938272 w 6339840"/>
              <a:gd name="connsiteY22" fmla="*/ 4291584 h 4584192"/>
              <a:gd name="connsiteX23" fmla="*/ 2279904 w 6339840"/>
              <a:gd name="connsiteY23" fmla="*/ 4340352 h 4584192"/>
              <a:gd name="connsiteX24" fmla="*/ 0 w 6339840"/>
              <a:gd name="connsiteY24" fmla="*/ 4584192 h 4584192"/>
              <a:gd name="connsiteX25" fmla="*/ 24384 w 6339840"/>
              <a:gd name="connsiteY25" fmla="*/ 0 h 4584192"/>
              <a:gd name="connsiteX0" fmla="*/ 24384 w 6339840"/>
              <a:gd name="connsiteY0" fmla="*/ 0 h 4584192"/>
              <a:gd name="connsiteX1" fmla="*/ 999744 w 6339840"/>
              <a:gd name="connsiteY1" fmla="*/ 24384 h 4584192"/>
              <a:gd name="connsiteX2" fmla="*/ 1245906 w 6339840"/>
              <a:gd name="connsiteY2" fmla="*/ 259515 h 4584192"/>
              <a:gd name="connsiteX3" fmla="*/ 1767840 w 6339840"/>
              <a:gd name="connsiteY3" fmla="*/ 487680 h 4584192"/>
              <a:gd name="connsiteX4" fmla="*/ 2267712 w 6339840"/>
              <a:gd name="connsiteY4" fmla="*/ 560832 h 4584192"/>
              <a:gd name="connsiteX5" fmla="*/ 2950464 w 6339840"/>
              <a:gd name="connsiteY5" fmla="*/ 694944 h 4584192"/>
              <a:gd name="connsiteX6" fmla="*/ 3474720 w 6339840"/>
              <a:gd name="connsiteY6" fmla="*/ 804672 h 4584192"/>
              <a:gd name="connsiteX7" fmla="*/ 4255008 w 6339840"/>
              <a:gd name="connsiteY7" fmla="*/ 1085088 h 4584192"/>
              <a:gd name="connsiteX8" fmla="*/ 4925568 w 6339840"/>
              <a:gd name="connsiteY8" fmla="*/ 1353312 h 4584192"/>
              <a:gd name="connsiteX9" fmla="*/ 5620512 w 6339840"/>
              <a:gd name="connsiteY9" fmla="*/ 1645920 h 4584192"/>
              <a:gd name="connsiteX10" fmla="*/ 5900928 w 6339840"/>
              <a:gd name="connsiteY10" fmla="*/ 1792224 h 4584192"/>
              <a:gd name="connsiteX11" fmla="*/ 6065330 w 6339840"/>
              <a:gd name="connsiteY11" fmla="*/ 1947482 h 4584192"/>
              <a:gd name="connsiteX12" fmla="*/ 6181344 w 6339840"/>
              <a:gd name="connsiteY12" fmla="*/ 2182368 h 4584192"/>
              <a:gd name="connsiteX13" fmla="*/ 6267849 w 6339840"/>
              <a:gd name="connsiteY13" fmla="*/ 2436658 h 4584192"/>
              <a:gd name="connsiteX14" fmla="*/ 6291072 w 6339840"/>
              <a:gd name="connsiteY14" fmla="*/ 2621280 h 4584192"/>
              <a:gd name="connsiteX15" fmla="*/ 6339840 w 6339840"/>
              <a:gd name="connsiteY15" fmla="*/ 3048000 h 4584192"/>
              <a:gd name="connsiteX16" fmla="*/ 6266688 w 6339840"/>
              <a:gd name="connsiteY16" fmla="*/ 3352800 h 4584192"/>
              <a:gd name="connsiteX17" fmla="*/ 6156960 w 6339840"/>
              <a:gd name="connsiteY17" fmla="*/ 3706368 h 4584192"/>
              <a:gd name="connsiteX18" fmla="*/ 5669280 w 6339840"/>
              <a:gd name="connsiteY18" fmla="*/ 4218432 h 4584192"/>
              <a:gd name="connsiteX19" fmla="*/ 5425440 w 6339840"/>
              <a:gd name="connsiteY19" fmla="*/ 4352544 h 4584192"/>
              <a:gd name="connsiteX20" fmla="*/ 5230368 w 6339840"/>
              <a:gd name="connsiteY20" fmla="*/ 4401312 h 4584192"/>
              <a:gd name="connsiteX21" fmla="*/ 4584192 w 6339840"/>
              <a:gd name="connsiteY21" fmla="*/ 4425696 h 4584192"/>
              <a:gd name="connsiteX22" fmla="*/ 3523488 w 6339840"/>
              <a:gd name="connsiteY22" fmla="*/ 4303776 h 4584192"/>
              <a:gd name="connsiteX23" fmla="*/ 2938272 w 6339840"/>
              <a:gd name="connsiteY23" fmla="*/ 4291584 h 4584192"/>
              <a:gd name="connsiteX24" fmla="*/ 2279904 w 6339840"/>
              <a:gd name="connsiteY24" fmla="*/ 4340352 h 4584192"/>
              <a:gd name="connsiteX25" fmla="*/ 0 w 6339840"/>
              <a:gd name="connsiteY25" fmla="*/ 4584192 h 4584192"/>
              <a:gd name="connsiteX26" fmla="*/ 24384 w 6339840"/>
              <a:gd name="connsiteY26" fmla="*/ 0 h 4584192"/>
              <a:gd name="connsiteX0" fmla="*/ 24384 w 6339840"/>
              <a:gd name="connsiteY0" fmla="*/ 0 h 4584192"/>
              <a:gd name="connsiteX1" fmla="*/ 999744 w 6339840"/>
              <a:gd name="connsiteY1" fmla="*/ 24384 h 4584192"/>
              <a:gd name="connsiteX2" fmla="*/ 1245906 w 6339840"/>
              <a:gd name="connsiteY2" fmla="*/ 259515 h 4584192"/>
              <a:gd name="connsiteX3" fmla="*/ 1767840 w 6339840"/>
              <a:gd name="connsiteY3" fmla="*/ 487680 h 4584192"/>
              <a:gd name="connsiteX4" fmla="*/ 2267712 w 6339840"/>
              <a:gd name="connsiteY4" fmla="*/ 560832 h 4584192"/>
              <a:gd name="connsiteX5" fmla="*/ 2950464 w 6339840"/>
              <a:gd name="connsiteY5" fmla="*/ 694944 h 4584192"/>
              <a:gd name="connsiteX6" fmla="*/ 3474720 w 6339840"/>
              <a:gd name="connsiteY6" fmla="*/ 804672 h 4584192"/>
              <a:gd name="connsiteX7" fmla="*/ 4255008 w 6339840"/>
              <a:gd name="connsiteY7" fmla="*/ 1085088 h 4584192"/>
              <a:gd name="connsiteX8" fmla="*/ 4925568 w 6339840"/>
              <a:gd name="connsiteY8" fmla="*/ 1353312 h 4584192"/>
              <a:gd name="connsiteX9" fmla="*/ 5620512 w 6339840"/>
              <a:gd name="connsiteY9" fmla="*/ 1645920 h 4584192"/>
              <a:gd name="connsiteX10" fmla="*/ 5900928 w 6339840"/>
              <a:gd name="connsiteY10" fmla="*/ 1792224 h 4584192"/>
              <a:gd name="connsiteX11" fmla="*/ 6065330 w 6339840"/>
              <a:gd name="connsiteY11" fmla="*/ 1947482 h 4584192"/>
              <a:gd name="connsiteX12" fmla="*/ 6181344 w 6339840"/>
              <a:gd name="connsiteY12" fmla="*/ 2182368 h 4584192"/>
              <a:gd name="connsiteX13" fmla="*/ 6227255 w 6339840"/>
              <a:gd name="connsiteY13" fmla="*/ 2271332 h 4584192"/>
              <a:gd name="connsiteX14" fmla="*/ 6267849 w 6339840"/>
              <a:gd name="connsiteY14" fmla="*/ 2436658 h 4584192"/>
              <a:gd name="connsiteX15" fmla="*/ 6291072 w 6339840"/>
              <a:gd name="connsiteY15" fmla="*/ 2621280 h 4584192"/>
              <a:gd name="connsiteX16" fmla="*/ 6339840 w 6339840"/>
              <a:gd name="connsiteY16" fmla="*/ 3048000 h 4584192"/>
              <a:gd name="connsiteX17" fmla="*/ 6266688 w 6339840"/>
              <a:gd name="connsiteY17" fmla="*/ 3352800 h 4584192"/>
              <a:gd name="connsiteX18" fmla="*/ 6156960 w 6339840"/>
              <a:gd name="connsiteY18" fmla="*/ 3706368 h 4584192"/>
              <a:gd name="connsiteX19" fmla="*/ 5669280 w 6339840"/>
              <a:gd name="connsiteY19" fmla="*/ 4218432 h 4584192"/>
              <a:gd name="connsiteX20" fmla="*/ 5425440 w 6339840"/>
              <a:gd name="connsiteY20" fmla="*/ 4352544 h 4584192"/>
              <a:gd name="connsiteX21" fmla="*/ 5230368 w 6339840"/>
              <a:gd name="connsiteY21" fmla="*/ 4401312 h 4584192"/>
              <a:gd name="connsiteX22" fmla="*/ 4584192 w 6339840"/>
              <a:gd name="connsiteY22" fmla="*/ 4425696 h 4584192"/>
              <a:gd name="connsiteX23" fmla="*/ 3523488 w 6339840"/>
              <a:gd name="connsiteY23" fmla="*/ 4303776 h 4584192"/>
              <a:gd name="connsiteX24" fmla="*/ 2938272 w 6339840"/>
              <a:gd name="connsiteY24" fmla="*/ 4291584 h 4584192"/>
              <a:gd name="connsiteX25" fmla="*/ 2279904 w 6339840"/>
              <a:gd name="connsiteY25" fmla="*/ 4340352 h 4584192"/>
              <a:gd name="connsiteX26" fmla="*/ 0 w 6339840"/>
              <a:gd name="connsiteY26" fmla="*/ 4584192 h 4584192"/>
              <a:gd name="connsiteX27" fmla="*/ 24384 w 6339840"/>
              <a:gd name="connsiteY27" fmla="*/ 0 h 4584192"/>
              <a:gd name="connsiteX0" fmla="*/ 24384 w 6339840"/>
              <a:gd name="connsiteY0" fmla="*/ 0 h 4584192"/>
              <a:gd name="connsiteX1" fmla="*/ 999744 w 6339840"/>
              <a:gd name="connsiteY1" fmla="*/ 24384 h 4584192"/>
              <a:gd name="connsiteX2" fmla="*/ 1245906 w 6339840"/>
              <a:gd name="connsiteY2" fmla="*/ 259515 h 4584192"/>
              <a:gd name="connsiteX3" fmla="*/ 1767840 w 6339840"/>
              <a:gd name="connsiteY3" fmla="*/ 487680 h 4584192"/>
              <a:gd name="connsiteX4" fmla="*/ 2267712 w 6339840"/>
              <a:gd name="connsiteY4" fmla="*/ 560832 h 4584192"/>
              <a:gd name="connsiteX5" fmla="*/ 2950464 w 6339840"/>
              <a:gd name="connsiteY5" fmla="*/ 694944 h 4584192"/>
              <a:gd name="connsiteX6" fmla="*/ 3474720 w 6339840"/>
              <a:gd name="connsiteY6" fmla="*/ 804672 h 4584192"/>
              <a:gd name="connsiteX7" fmla="*/ 4255008 w 6339840"/>
              <a:gd name="connsiteY7" fmla="*/ 1085088 h 4584192"/>
              <a:gd name="connsiteX8" fmla="*/ 4925568 w 6339840"/>
              <a:gd name="connsiteY8" fmla="*/ 1353312 h 4584192"/>
              <a:gd name="connsiteX9" fmla="*/ 5620512 w 6339840"/>
              <a:gd name="connsiteY9" fmla="*/ 1645920 h 4584192"/>
              <a:gd name="connsiteX10" fmla="*/ 5900928 w 6339840"/>
              <a:gd name="connsiteY10" fmla="*/ 1792224 h 4584192"/>
              <a:gd name="connsiteX11" fmla="*/ 6065330 w 6339840"/>
              <a:gd name="connsiteY11" fmla="*/ 1947482 h 4584192"/>
              <a:gd name="connsiteX12" fmla="*/ 6181344 w 6339840"/>
              <a:gd name="connsiteY12" fmla="*/ 2182368 h 4584192"/>
              <a:gd name="connsiteX13" fmla="*/ 6227255 w 6339840"/>
              <a:gd name="connsiteY13" fmla="*/ 2271332 h 4584192"/>
              <a:gd name="connsiteX14" fmla="*/ 6267849 w 6339840"/>
              <a:gd name="connsiteY14" fmla="*/ 2436658 h 4584192"/>
              <a:gd name="connsiteX15" fmla="*/ 6291072 w 6339840"/>
              <a:gd name="connsiteY15" fmla="*/ 2621280 h 4584192"/>
              <a:gd name="connsiteX16" fmla="*/ 6332030 w 6339840"/>
              <a:gd name="connsiteY16" fmla="*/ 2804732 h 4584192"/>
              <a:gd name="connsiteX17" fmla="*/ 6339840 w 6339840"/>
              <a:gd name="connsiteY17" fmla="*/ 3048000 h 4584192"/>
              <a:gd name="connsiteX18" fmla="*/ 6266688 w 6339840"/>
              <a:gd name="connsiteY18" fmla="*/ 3352800 h 4584192"/>
              <a:gd name="connsiteX19" fmla="*/ 6156960 w 6339840"/>
              <a:gd name="connsiteY19" fmla="*/ 3706368 h 4584192"/>
              <a:gd name="connsiteX20" fmla="*/ 5669280 w 6339840"/>
              <a:gd name="connsiteY20" fmla="*/ 4218432 h 4584192"/>
              <a:gd name="connsiteX21" fmla="*/ 5425440 w 6339840"/>
              <a:gd name="connsiteY21" fmla="*/ 4352544 h 4584192"/>
              <a:gd name="connsiteX22" fmla="*/ 5230368 w 6339840"/>
              <a:gd name="connsiteY22" fmla="*/ 4401312 h 4584192"/>
              <a:gd name="connsiteX23" fmla="*/ 4584192 w 6339840"/>
              <a:gd name="connsiteY23" fmla="*/ 4425696 h 4584192"/>
              <a:gd name="connsiteX24" fmla="*/ 3523488 w 6339840"/>
              <a:gd name="connsiteY24" fmla="*/ 4303776 h 4584192"/>
              <a:gd name="connsiteX25" fmla="*/ 2938272 w 6339840"/>
              <a:gd name="connsiteY25" fmla="*/ 4291584 h 4584192"/>
              <a:gd name="connsiteX26" fmla="*/ 2279904 w 6339840"/>
              <a:gd name="connsiteY26" fmla="*/ 4340352 h 4584192"/>
              <a:gd name="connsiteX27" fmla="*/ 0 w 6339840"/>
              <a:gd name="connsiteY27" fmla="*/ 4584192 h 4584192"/>
              <a:gd name="connsiteX28" fmla="*/ 24384 w 6339840"/>
              <a:gd name="connsiteY28" fmla="*/ 0 h 4584192"/>
              <a:gd name="connsiteX0" fmla="*/ 24384 w 6332030"/>
              <a:gd name="connsiteY0" fmla="*/ 0 h 4584192"/>
              <a:gd name="connsiteX1" fmla="*/ 999744 w 6332030"/>
              <a:gd name="connsiteY1" fmla="*/ 24384 h 4584192"/>
              <a:gd name="connsiteX2" fmla="*/ 1245906 w 6332030"/>
              <a:gd name="connsiteY2" fmla="*/ 259515 h 4584192"/>
              <a:gd name="connsiteX3" fmla="*/ 1767840 w 6332030"/>
              <a:gd name="connsiteY3" fmla="*/ 487680 h 4584192"/>
              <a:gd name="connsiteX4" fmla="*/ 2267712 w 6332030"/>
              <a:gd name="connsiteY4" fmla="*/ 560832 h 4584192"/>
              <a:gd name="connsiteX5" fmla="*/ 2950464 w 6332030"/>
              <a:gd name="connsiteY5" fmla="*/ 694944 h 4584192"/>
              <a:gd name="connsiteX6" fmla="*/ 3474720 w 6332030"/>
              <a:gd name="connsiteY6" fmla="*/ 804672 h 4584192"/>
              <a:gd name="connsiteX7" fmla="*/ 4255008 w 6332030"/>
              <a:gd name="connsiteY7" fmla="*/ 1085088 h 4584192"/>
              <a:gd name="connsiteX8" fmla="*/ 4925568 w 6332030"/>
              <a:gd name="connsiteY8" fmla="*/ 1353312 h 4584192"/>
              <a:gd name="connsiteX9" fmla="*/ 5620512 w 6332030"/>
              <a:gd name="connsiteY9" fmla="*/ 1645920 h 4584192"/>
              <a:gd name="connsiteX10" fmla="*/ 5900928 w 6332030"/>
              <a:gd name="connsiteY10" fmla="*/ 1792224 h 4584192"/>
              <a:gd name="connsiteX11" fmla="*/ 6065330 w 6332030"/>
              <a:gd name="connsiteY11" fmla="*/ 1947482 h 4584192"/>
              <a:gd name="connsiteX12" fmla="*/ 6181344 w 6332030"/>
              <a:gd name="connsiteY12" fmla="*/ 2182368 h 4584192"/>
              <a:gd name="connsiteX13" fmla="*/ 6227255 w 6332030"/>
              <a:gd name="connsiteY13" fmla="*/ 2271332 h 4584192"/>
              <a:gd name="connsiteX14" fmla="*/ 6267849 w 6332030"/>
              <a:gd name="connsiteY14" fmla="*/ 2436658 h 4584192"/>
              <a:gd name="connsiteX15" fmla="*/ 6291072 w 6332030"/>
              <a:gd name="connsiteY15" fmla="*/ 2621280 h 4584192"/>
              <a:gd name="connsiteX16" fmla="*/ 6332030 w 6332030"/>
              <a:gd name="connsiteY16" fmla="*/ 2804732 h 4584192"/>
              <a:gd name="connsiteX17" fmla="*/ 6311265 w 6332030"/>
              <a:gd name="connsiteY17" fmla="*/ 3048000 h 4584192"/>
              <a:gd name="connsiteX18" fmla="*/ 6266688 w 6332030"/>
              <a:gd name="connsiteY18" fmla="*/ 3352800 h 4584192"/>
              <a:gd name="connsiteX19" fmla="*/ 6156960 w 6332030"/>
              <a:gd name="connsiteY19" fmla="*/ 3706368 h 4584192"/>
              <a:gd name="connsiteX20" fmla="*/ 5669280 w 6332030"/>
              <a:gd name="connsiteY20" fmla="*/ 4218432 h 4584192"/>
              <a:gd name="connsiteX21" fmla="*/ 5425440 w 6332030"/>
              <a:gd name="connsiteY21" fmla="*/ 4352544 h 4584192"/>
              <a:gd name="connsiteX22" fmla="*/ 5230368 w 6332030"/>
              <a:gd name="connsiteY22" fmla="*/ 4401312 h 4584192"/>
              <a:gd name="connsiteX23" fmla="*/ 4584192 w 6332030"/>
              <a:gd name="connsiteY23" fmla="*/ 4425696 h 4584192"/>
              <a:gd name="connsiteX24" fmla="*/ 3523488 w 6332030"/>
              <a:gd name="connsiteY24" fmla="*/ 4303776 h 4584192"/>
              <a:gd name="connsiteX25" fmla="*/ 2938272 w 6332030"/>
              <a:gd name="connsiteY25" fmla="*/ 4291584 h 4584192"/>
              <a:gd name="connsiteX26" fmla="*/ 2279904 w 6332030"/>
              <a:gd name="connsiteY26" fmla="*/ 4340352 h 4584192"/>
              <a:gd name="connsiteX27" fmla="*/ 0 w 6332030"/>
              <a:gd name="connsiteY27" fmla="*/ 4584192 h 4584192"/>
              <a:gd name="connsiteX28" fmla="*/ 24384 w 6332030"/>
              <a:gd name="connsiteY28" fmla="*/ 0 h 4584192"/>
              <a:gd name="connsiteX0" fmla="*/ 24384 w 6332030"/>
              <a:gd name="connsiteY0" fmla="*/ 0 h 4584192"/>
              <a:gd name="connsiteX1" fmla="*/ 999744 w 6332030"/>
              <a:gd name="connsiteY1" fmla="*/ 24384 h 4584192"/>
              <a:gd name="connsiteX2" fmla="*/ 1245906 w 6332030"/>
              <a:gd name="connsiteY2" fmla="*/ 259515 h 4584192"/>
              <a:gd name="connsiteX3" fmla="*/ 1767840 w 6332030"/>
              <a:gd name="connsiteY3" fmla="*/ 487680 h 4584192"/>
              <a:gd name="connsiteX4" fmla="*/ 2267712 w 6332030"/>
              <a:gd name="connsiteY4" fmla="*/ 560832 h 4584192"/>
              <a:gd name="connsiteX5" fmla="*/ 2950464 w 6332030"/>
              <a:gd name="connsiteY5" fmla="*/ 694944 h 4584192"/>
              <a:gd name="connsiteX6" fmla="*/ 3474720 w 6332030"/>
              <a:gd name="connsiteY6" fmla="*/ 804672 h 4584192"/>
              <a:gd name="connsiteX7" fmla="*/ 4255008 w 6332030"/>
              <a:gd name="connsiteY7" fmla="*/ 1085088 h 4584192"/>
              <a:gd name="connsiteX8" fmla="*/ 4925568 w 6332030"/>
              <a:gd name="connsiteY8" fmla="*/ 1353312 h 4584192"/>
              <a:gd name="connsiteX9" fmla="*/ 5620512 w 6332030"/>
              <a:gd name="connsiteY9" fmla="*/ 1645920 h 4584192"/>
              <a:gd name="connsiteX10" fmla="*/ 5900928 w 6332030"/>
              <a:gd name="connsiteY10" fmla="*/ 1792224 h 4584192"/>
              <a:gd name="connsiteX11" fmla="*/ 6065330 w 6332030"/>
              <a:gd name="connsiteY11" fmla="*/ 1947482 h 4584192"/>
              <a:gd name="connsiteX12" fmla="*/ 6181344 w 6332030"/>
              <a:gd name="connsiteY12" fmla="*/ 2182368 h 4584192"/>
              <a:gd name="connsiteX13" fmla="*/ 6227255 w 6332030"/>
              <a:gd name="connsiteY13" fmla="*/ 2271332 h 4584192"/>
              <a:gd name="connsiteX14" fmla="*/ 6267849 w 6332030"/>
              <a:gd name="connsiteY14" fmla="*/ 2436658 h 4584192"/>
              <a:gd name="connsiteX15" fmla="*/ 6291072 w 6332030"/>
              <a:gd name="connsiteY15" fmla="*/ 2621280 h 4584192"/>
              <a:gd name="connsiteX16" fmla="*/ 6332030 w 6332030"/>
              <a:gd name="connsiteY16" fmla="*/ 2804732 h 4584192"/>
              <a:gd name="connsiteX17" fmla="*/ 6311265 w 6332030"/>
              <a:gd name="connsiteY17" fmla="*/ 3048000 h 4584192"/>
              <a:gd name="connsiteX18" fmla="*/ 6266688 w 6332030"/>
              <a:gd name="connsiteY18" fmla="*/ 3352800 h 4584192"/>
              <a:gd name="connsiteX19" fmla="*/ 6156960 w 6332030"/>
              <a:gd name="connsiteY19" fmla="*/ 3706368 h 4584192"/>
              <a:gd name="connsiteX20" fmla="*/ 5951030 w 6332030"/>
              <a:gd name="connsiteY20" fmla="*/ 3971544 h 4584192"/>
              <a:gd name="connsiteX21" fmla="*/ 5669280 w 6332030"/>
              <a:gd name="connsiteY21" fmla="*/ 4218432 h 4584192"/>
              <a:gd name="connsiteX22" fmla="*/ 5425440 w 6332030"/>
              <a:gd name="connsiteY22" fmla="*/ 4352544 h 4584192"/>
              <a:gd name="connsiteX23" fmla="*/ 5230368 w 6332030"/>
              <a:gd name="connsiteY23" fmla="*/ 4401312 h 4584192"/>
              <a:gd name="connsiteX24" fmla="*/ 4584192 w 6332030"/>
              <a:gd name="connsiteY24" fmla="*/ 4425696 h 4584192"/>
              <a:gd name="connsiteX25" fmla="*/ 3523488 w 6332030"/>
              <a:gd name="connsiteY25" fmla="*/ 4303776 h 4584192"/>
              <a:gd name="connsiteX26" fmla="*/ 2938272 w 6332030"/>
              <a:gd name="connsiteY26" fmla="*/ 4291584 h 4584192"/>
              <a:gd name="connsiteX27" fmla="*/ 2279904 w 6332030"/>
              <a:gd name="connsiteY27" fmla="*/ 4340352 h 4584192"/>
              <a:gd name="connsiteX28" fmla="*/ 0 w 6332030"/>
              <a:gd name="connsiteY28" fmla="*/ 4584192 h 4584192"/>
              <a:gd name="connsiteX29" fmla="*/ 24384 w 6332030"/>
              <a:gd name="connsiteY29" fmla="*/ 0 h 4584192"/>
              <a:gd name="connsiteX0" fmla="*/ 24384 w 6332030"/>
              <a:gd name="connsiteY0" fmla="*/ 0 h 4584192"/>
              <a:gd name="connsiteX1" fmla="*/ 999744 w 6332030"/>
              <a:gd name="connsiteY1" fmla="*/ 24384 h 4584192"/>
              <a:gd name="connsiteX2" fmla="*/ 1245906 w 6332030"/>
              <a:gd name="connsiteY2" fmla="*/ 259515 h 4584192"/>
              <a:gd name="connsiteX3" fmla="*/ 1767840 w 6332030"/>
              <a:gd name="connsiteY3" fmla="*/ 487680 h 4584192"/>
              <a:gd name="connsiteX4" fmla="*/ 2267712 w 6332030"/>
              <a:gd name="connsiteY4" fmla="*/ 560832 h 4584192"/>
              <a:gd name="connsiteX5" fmla="*/ 2950464 w 6332030"/>
              <a:gd name="connsiteY5" fmla="*/ 694944 h 4584192"/>
              <a:gd name="connsiteX6" fmla="*/ 3474720 w 6332030"/>
              <a:gd name="connsiteY6" fmla="*/ 804672 h 4584192"/>
              <a:gd name="connsiteX7" fmla="*/ 4255008 w 6332030"/>
              <a:gd name="connsiteY7" fmla="*/ 1085088 h 4584192"/>
              <a:gd name="connsiteX8" fmla="*/ 4925568 w 6332030"/>
              <a:gd name="connsiteY8" fmla="*/ 1353312 h 4584192"/>
              <a:gd name="connsiteX9" fmla="*/ 5620512 w 6332030"/>
              <a:gd name="connsiteY9" fmla="*/ 1645920 h 4584192"/>
              <a:gd name="connsiteX10" fmla="*/ 5900928 w 6332030"/>
              <a:gd name="connsiteY10" fmla="*/ 1792224 h 4584192"/>
              <a:gd name="connsiteX11" fmla="*/ 6065330 w 6332030"/>
              <a:gd name="connsiteY11" fmla="*/ 1947482 h 4584192"/>
              <a:gd name="connsiteX12" fmla="*/ 6181344 w 6332030"/>
              <a:gd name="connsiteY12" fmla="*/ 2182368 h 4584192"/>
              <a:gd name="connsiteX13" fmla="*/ 6227255 w 6332030"/>
              <a:gd name="connsiteY13" fmla="*/ 2271332 h 4584192"/>
              <a:gd name="connsiteX14" fmla="*/ 6267849 w 6332030"/>
              <a:gd name="connsiteY14" fmla="*/ 2436658 h 4584192"/>
              <a:gd name="connsiteX15" fmla="*/ 6291072 w 6332030"/>
              <a:gd name="connsiteY15" fmla="*/ 2621280 h 4584192"/>
              <a:gd name="connsiteX16" fmla="*/ 6332030 w 6332030"/>
              <a:gd name="connsiteY16" fmla="*/ 2804732 h 4584192"/>
              <a:gd name="connsiteX17" fmla="*/ 6311265 w 6332030"/>
              <a:gd name="connsiteY17" fmla="*/ 3048000 h 4584192"/>
              <a:gd name="connsiteX18" fmla="*/ 6266688 w 6332030"/>
              <a:gd name="connsiteY18" fmla="*/ 3352800 h 4584192"/>
              <a:gd name="connsiteX19" fmla="*/ 6156960 w 6332030"/>
              <a:gd name="connsiteY19" fmla="*/ 3706368 h 4584192"/>
              <a:gd name="connsiteX20" fmla="*/ 5951030 w 6332030"/>
              <a:gd name="connsiteY20" fmla="*/ 3971544 h 4584192"/>
              <a:gd name="connsiteX21" fmla="*/ 5669280 w 6332030"/>
              <a:gd name="connsiteY21" fmla="*/ 4218432 h 4584192"/>
              <a:gd name="connsiteX22" fmla="*/ 5425440 w 6332030"/>
              <a:gd name="connsiteY22" fmla="*/ 4352544 h 4584192"/>
              <a:gd name="connsiteX23" fmla="*/ 5230368 w 6332030"/>
              <a:gd name="connsiteY23" fmla="*/ 4401312 h 4584192"/>
              <a:gd name="connsiteX24" fmla="*/ 4974717 w 6332030"/>
              <a:gd name="connsiteY24" fmla="*/ 4447794 h 4584192"/>
              <a:gd name="connsiteX25" fmla="*/ 4584192 w 6332030"/>
              <a:gd name="connsiteY25" fmla="*/ 4425696 h 4584192"/>
              <a:gd name="connsiteX26" fmla="*/ 3523488 w 6332030"/>
              <a:gd name="connsiteY26" fmla="*/ 4303776 h 4584192"/>
              <a:gd name="connsiteX27" fmla="*/ 2938272 w 6332030"/>
              <a:gd name="connsiteY27" fmla="*/ 4291584 h 4584192"/>
              <a:gd name="connsiteX28" fmla="*/ 2279904 w 6332030"/>
              <a:gd name="connsiteY28" fmla="*/ 4340352 h 4584192"/>
              <a:gd name="connsiteX29" fmla="*/ 0 w 6332030"/>
              <a:gd name="connsiteY29" fmla="*/ 4584192 h 4584192"/>
              <a:gd name="connsiteX30" fmla="*/ 24384 w 6332030"/>
              <a:gd name="connsiteY30" fmla="*/ 0 h 4584192"/>
              <a:gd name="connsiteX0" fmla="*/ 24384 w 6332030"/>
              <a:gd name="connsiteY0" fmla="*/ 0 h 4584192"/>
              <a:gd name="connsiteX1" fmla="*/ 999744 w 6332030"/>
              <a:gd name="connsiteY1" fmla="*/ 24384 h 4584192"/>
              <a:gd name="connsiteX2" fmla="*/ 1245906 w 6332030"/>
              <a:gd name="connsiteY2" fmla="*/ 259515 h 4584192"/>
              <a:gd name="connsiteX3" fmla="*/ 1767840 w 6332030"/>
              <a:gd name="connsiteY3" fmla="*/ 487680 h 4584192"/>
              <a:gd name="connsiteX4" fmla="*/ 2267712 w 6332030"/>
              <a:gd name="connsiteY4" fmla="*/ 560832 h 4584192"/>
              <a:gd name="connsiteX5" fmla="*/ 2950464 w 6332030"/>
              <a:gd name="connsiteY5" fmla="*/ 694944 h 4584192"/>
              <a:gd name="connsiteX6" fmla="*/ 3474720 w 6332030"/>
              <a:gd name="connsiteY6" fmla="*/ 804672 h 4584192"/>
              <a:gd name="connsiteX7" fmla="*/ 4255008 w 6332030"/>
              <a:gd name="connsiteY7" fmla="*/ 1085088 h 4584192"/>
              <a:gd name="connsiteX8" fmla="*/ 4925568 w 6332030"/>
              <a:gd name="connsiteY8" fmla="*/ 1353312 h 4584192"/>
              <a:gd name="connsiteX9" fmla="*/ 5620512 w 6332030"/>
              <a:gd name="connsiteY9" fmla="*/ 1645920 h 4584192"/>
              <a:gd name="connsiteX10" fmla="*/ 5900928 w 6332030"/>
              <a:gd name="connsiteY10" fmla="*/ 1792224 h 4584192"/>
              <a:gd name="connsiteX11" fmla="*/ 6065330 w 6332030"/>
              <a:gd name="connsiteY11" fmla="*/ 1947482 h 4584192"/>
              <a:gd name="connsiteX12" fmla="*/ 6181344 w 6332030"/>
              <a:gd name="connsiteY12" fmla="*/ 2182368 h 4584192"/>
              <a:gd name="connsiteX13" fmla="*/ 6227255 w 6332030"/>
              <a:gd name="connsiteY13" fmla="*/ 2271332 h 4584192"/>
              <a:gd name="connsiteX14" fmla="*/ 6267849 w 6332030"/>
              <a:gd name="connsiteY14" fmla="*/ 2436658 h 4584192"/>
              <a:gd name="connsiteX15" fmla="*/ 6291072 w 6332030"/>
              <a:gd name="connsiteY15" fmla="*/ 2621280 h 4584192"/>
              <a:gd name="connsiteX16" fmla="*/ 6332030 w 6332030"/>
              <a:gd name="connsiteY16" fmla="*/ 2804732 h 4584192"/>
              <a:gd name="connsiteX17" fmla="*/ 6311265 w 6332030"/>
              <a:gd name="connsiteY17" fmla="*/ 3048000 h 4584192"/>
              <a:gd name="connsiteX18" fmla="*/ 6266688 w 6332030"/>
              <a:gd name="connsiteY18" fmla="*/ 3352800 h 4584192"/>
              <a:gd name="connsiteX19" fmla="*/ 6156960 w 6332030"/>
              <a:gd name="connsiteY19" fmla="*/ 3706368 h 4584192"/>
              <a:gd name="connsiteX20" fmla="*/ 5951030 w 6332030"/>
              <a:gd name="connsiteY20" fmla="*/ 3971544 h 4584192"/>
              <a:gd name="connsiteX21" fmla="*/ 5669280 w 6332030"/>
              <a:gd name="connsiteY21" fmla="*/ 4218432 h 4584192"/>
              <a:gd name="connsiteX22" fmla="*/ 5425440 w 6332030"/>
              <a:gd name="connsiteY22" fmla="*/ 4352544 h 4584192"/>
              <a:gd name="connsiteX23" fmla="*/ 5230368 w 6332030"/>
              <a:gd name="connsiteY23" fmla="*/ 4401312 h 4584192"/>
              <a:gd name="connsiteX24" fmla="*/ 4974717 w 6332030"/>
              <a:gd name="connsiteY24" fmla="*/ 4447794 h 4584192"/>
              <a:gd name="connsiteX25" fmla="*/ 4584192 w 6332030"/>
              <a:gd name="connsiteY25" fmla="*/ 4425696 h 4584192"/>
              <a:gd name="connsiteX26" fmla="*/ 4188905 w 6332030"/>
              <a:gd name="connsiteY26" fmla="*/ 4366832 h 4584192"/>
              <a:gd name="connsiteX27" fmla="*/ 3523488 w 6332030"/>
              <a:gd name="connsiteY27" fmla="*/ 4303776 h 4584192"/>
              <a:gd name="connsiteX28" fmla="*/ 2938272 w 6332030"/>
              <a:gd name="connsiteY28" fmla="*/ 4291584 h 4584192"/>
              <a:gd name="connsiteX29" fmla="*/ 2279904 w 6332030"/>
              <a:gd name="connsiteY29" fmla="*/ 4340352 h 4584192"/>
              <a:gd name="connsiteX30" fmla="*/ 0 w 6332030"/>
              <a:gd name="connsiteY30" fmla="*/ 4584192 h 4584192"/>
              <a:gd name="connsiteX31" fmla="*/ 24384 w 6332030"/>
              <a:gd name="connsiteY31" fmla="*/ 0 h 4584192"/>
              <a:gd name="connsiteX0" fmla="*/ 24384 w 6332030"/>
              <a:gd name="connsiteY0" fmla="*/ 0 h 4584192"/>
              <a:gd name="connsiteX1" fmla="*/ 999744 w 6332030"/>
              <a:gd name="connsiteY1" fmla="*/ 24384 h 4584192"/>
              <a:gd name="connsiteX2" fmla="*/ 1245906 w 6332030"/>
              <a:gd name="connsiteY2" fmla="*/ 259515 h 4584192"/>
              <a:gd name="connsiteX3" fmla="*/ 1767840 w 6332030"/>
              <a:gd name="connsiteY3" fmla="*/ 487680 h 4584192"/>
              <a:gd name="connsiteX4" fmla="*/ 2267712 w 6332030"/>
              <a:gd name="connsiteY4" fmla="*/ 560832 h 4584192"/>
              <a:gd name="connsiteX5" fmla="*/ 2950464 w 6332030"/>
              <a:gd name="connsiteY5" fmla="*/ 694944 h 4584192"/>
              <a:gd name="connsiteX6" fmla="*/ 3474720 w 6332030"/>
              <a:gd name="connsiteY6" fmla="*/ 804672 h 4584192"/>
              <a:gd name="connsiteX7" fmla="*/ 4255008 w 6332030"/>
              <a:gd name="connsiteY7" fmla="*/ 1085088 h 4584192"/>
              <a:gd name="connsiteX8" fmla="*/ 4925568 w 6332030"/>
              <a:gd name="connsiteY8" fmla="*/ 1353312 h 4584192"/>
              <a:gd name="connsiteX9" fmla="*/ 5620512 w 6332030"/>
              <a:gd name="connsiteY9" fmla="*/ 1645920 h 4584192"/>
              <a:gd name="connsiteX10" fmla="*/ 5900928 w 6332030"/>
              <a:gd name="connsiteY10" fmla="*/ 1792224 h 4584192"/>
              <a:gd name="connsiteX11" fmla="*/ 6065330 w 6332030"/>
              <a:gd name="connsiteY11" fmla="*/ 1947482 h 4584192"/>
              <a:gd name="connsiteX12" fmla="*/ 6181344 w 6332030"/>
              <a:gd name="connsiteY12" fmla="*/ 2182368 h 4584192"/>
              <a:gd name="connsiteX13" fmla="*/ 6227255 w 6332030"/>
              <a:gd name="connsiteY13" fmla="*/ 2271332 h 4584192"/>
              <a:gd name="connsiteX14" fmla="*/ 6267849 w 6332030"/>
              <a:gd name="connsiteY14" fmla="*/ 2436658 h 4584192"/>
              <a:gd name="connsiteX15" fmla="*/ 6291072 w 6332030"/>
              <a:gd name="connsiteY15" fmla="*/ 2621280 h 4584192"/>
              <a:gd name="connsiteX16" fmla="*/ 6332030 w 6332030"/>
              <a:gd name="connsiteY16" fmla="*/ 2804732 h 4584192"/>
              <a:gd name="connsiteX17" fmla="*/ 6311265 w 6332030"/>
              <a:gd name="connsiteY17" fmla="*/ 3048000 h 4584192"/>
              <a:gd name="connsiteX18" fmla="*/ 6266688 w 6332030"/>
              <a:gd name="connsiteY18" fmla="*/ 3352800 h 4584192"/>
              <a:gd name="connsiteX19" fmla="*/ 6156960 w 6332030"/>
              <a:gd name="connsiteY19" fmla="*/ 3706368 h 4584192"/>
              <a:gd name="connsiteX20" fmla="*/ 6074855 w 6332030"/>
              <a:gd name="connsiteY20" fmla="*/ 3842957 h 4584192"/>
              <a:gd name="connsiteX21" fmla="*/ 5951030 w 6332030"/>
              <a:gd name="connsiteY21" fmla="*/ 3971544 h 4584192"/>
              <a:gd name="connsiteX22" fmla="*/ 5669280 w 6332030"/>
              <a:gd name="connsiteY22" fmla="*/ 4218432 h 4584192"/>
              <a:gd name="connsiteX23" fmla="*/ 5425440 w 6332030"/>
              <a:gd name="connsiteY23" fmla="*/ 4352544 h 4584192"/>
              <a:gd name="connsiteX24" fmla="*/ 5230368 w 6332030"/>
              <a:gd name="connsiteY24" fmla="*/ 4401312 h 4584192"/>
              <a:gd name="connsiteX25" fmla="*/ 4974717 w 6332030"/>
              <a:gd name="connsiteY25" fmla="*/ 4447794 h 4584192"/>
              <a:gd name="connsiteX26" fmla="*/ 4584192 w 6332030"/>
              <a:gd name="connsiteY26" fmla="*/ 4425696 h 4584192"/>
              <a:gd name="connsiteX27" fmla="*/ 4188905 w 6332030"/>
              <a:gd name="connsiteY27" fmla="*/ 4366832 h 4584192"/>
              <a:gd name="connsiteX28" fmla="*/ 3523488 w 6332030"/>
              <a:gd name="connsiteY28" fmla="*/ 4303776 h 4584192"/>
              <a:gd name="connsiteX29" fmla="*/ 2938272 w 6332030"/>
              <a:gd name="connsiteY29" fmla="*/ 4291584 h 4584192"/>
              <a:gd name="connsiteX30" fmla="*/ 2279904 w 6332030"/>
              <a:gd name="connsiteY30" fmla="*/ 4340352 h 4584192"/>
              <a:gd name="connsiteX31" fmla="*/ 0 w 6332030"/>
              <a:gd name="connsiteY31" fmla="*/ 4584192 h 4584192"/>
              <a:gd name="connsiteX32" fmla="*/ 24384 w 6332030"/>
              <a:gd name="connsiteY32" fmla="*/ 0 h 4584192"/>
              <a:gd name="connsiteX0" fmla="*/ 24384 w 6332030"/>
              <a:gd name="connsiteY0" fmla="*/ 0 h 4584192"/>
              <a:gd name="connsiteX1" fmla="*/ 999744 w 6332030"/>
              <a:gd name="connsiteY1" fmla="*/ 24384 h 4584192"/>
              <a:gd name="connsiteX2" fmla="*/ 1245906 w 6332030"/>
              <a:gd name="connsiteY2" fmla="*/ 259515 h 4584192"/>
              <a:gd name="connsiteX3" fmla="*/ 1767840 w 6332030"/>
              <a:gd name="connsiteY3" fmla="*/ 487680 h 4584192"/>
              <a:gd name="connsiteX4" fmla="*/ 2267712 w 6332030"/>
              <a:gd name="connsiteY4" fmla="*/ 560832 h 4584192"/>
              <a:gd name="connsiteX5" fmla="*/ 2950464 w 6332030"/>
              <a:gd name="connsiteY5" fmla="*/ 694944 h 4584192"/>
              <a:gd name="connsiteX6" fmla="*/ 3474720 w 6332030"/>
              <a:gd name="connsiteY6" fmla="*/ 804672 h 4584192"/>
              <a:gd name="connsiteX7" fmla="*/ 4255008 w 6332030"/>
              <a:gd name="connsiteY7" fmla="*/ 1085088 h 4584192"/>
              <a:gd name="connsiteX8" fmla="*/ 4925568 w 6332030"/>
              <a:gd name="connsiteY8" fmla="*/ 1353312 h 4584192"/>
              <a:gd name="connsiteX9" fmla="*/ 5620512 w 6332030"/>
              <a:gd name="connsiteY9" fmla="*/ 1645920 h 4584192"/>
              <a:gd name="connsiteX10" fmla="*/ 5900928 w 6332030"/>
              <a:gd name="connsiteY10" fmla="*/ 1792224 h 4584192"/>
              <a:gd name="connsiteX11" fmla="*/ 6065330 w 6332030"/>
              <a:gd name="connsiteY11" fmla="*/ 1947482 h 4584192"/>
              <a:gd name="connsiteX12" fmla="*/ 6181344 w 6332030"/>
              <a:gd name="connsiteY12" fmla="*/ 2182368 h 4584192"/>
              <a:gd name="connsiteX13" fmla="*/ 6227255 w 6332030"/>
              <a:gd name="connsiteY13" fmla="*/ 2271332 h 4584192"/>
              <a:gd name="connsiteX14" fmla="*/ 6267849 w 6332030"/>
              <a:gd name="connsiteY14" fmla="*/ 2436658 h 4584192"/>
              <a:gd name="connsiteX15" fmla="*/ 6291072 w 6332030"/>
              <a:gd name="connsiteY15" fmla="*/ 2621280 h 4584192"/>
              <a:gd name="connsiteX16" fmla="*/ 6332030 w 6332030"/>
              <a:gd name="connsiteY16" fmla="*/ 2804732 h 4584192"/>
              <a:gd name="connsiteX17" fmla="*/ 6311265 w 6332030"/>
              <a:gd name="connsiteY17" fmla="*/ 3048000 h 4584192"/>
              <a:gd name="connsiteX18" fmla="*/ 6266688 w 6332030"/>
              <a:gd name="connsiteY18" fmla="*/ 3352800 h 4584192"/>
              <a:gd name="connsiteX19" fmla="*/ 6241542 w 6332030"/>
              <a:gd name="connsiteY19" fmla="*/ 3500057 h 4584192"/>
              <a:gd name="connsiteX20" fmla="*/ 6156960 w 6332030"/>
              <a:gd name="connsiteY20" fmla="*/ 3706368 h 4584192"/>
              <a:gd name="connsiteX21" fmla="*/ 6074855 w 6332030"/>
              <a:gd name="connsiteY21" fmla="*/ 3842957 h 4584192"/>
              <a:gd name="connsiteX22" fmla="*/ 5951030 w 6332030"/>
              <a:gd name="connsiteY22" fmla="*/ 3971544 h 4584192"/>
              <a:gd name="connsiteX23" fmla="*/ 5669280 w 6332030"/>
              <a:gd name="connsiteY23" fmla="*/ 4218432 h 4584192"/>
              <a:gd name="connsiteX24" fmla="*/ 5425440 w 6332030"/>
              <a:gd name="connsiteY24" fmla="*/ 4352544 h 4584192"/>
              <a:gd name="connsiteX25" fmla="*/ 5230368 w 6332030"/>
              <a:gd name="connsiteY25" fmla="*/ 4401312 h 4584192"/>
              <a:gd name="connsiteX26" fmla="*/ 4974717 w 6332030"/>
              <a:gd name="connsiteY26" fmla="*/ 4447794 h 4584192"/>
              <a:gd name="connsiteX27" fmla="*/ 4584192 w 6332030"/>
              <a:gd name="connsiteY27" fmla="*/ 4425696 h 4584192"/>
              <a:gd name="connsiteX28" fmla="*/ 4188905 w 6332030"/>
              <a:gd name="connsiteY28" fmla="*/ 4366832 h 4584192"/>
              <a:gd name="connsiteX29" fmla="*/ 3523488 w 6332030"/>
              <a:gd name="connsiteY29" fmla="*/ 4303776 h 4584192"/>
              <a:gd name="connsiteX30" fmla="*/ 2938272 w 6332030"/>
              <a:gd name="connsiteY30" fmla="*/ 4291584 h 4584192"/>
              <a:gd name="connsiteX31" fmla="*/ 2279904 w 6332030"/>
              <a:gd name="connsiteY31" fmla="*/ 4340352 h 4584192"/>
              <a:gd name="connsiteX32" fmla="*/ 0 w 6332030"/>
              <a:gd name="connsiteY32" fmla="*/ 4584192 h 4584192"/>
              <a:gd name="connsiteX33" fmla="*/ 24384 w 6332030"/>
              <a:gd name="connsiteY33" fmla="*/ 0 h 4584192"/>
              <a:gd name="connsiteX0" fmla="*/ 24384 w 6332030"/>
              <a:gd name="connsiteY0" fmla="*/ 0 h 4584192"/>
              <a:gd name="connsiteX1" fmla="*/ 999744 w 6332030"/>
              <a:gd name="connsiteY1" fmla="*/ 24384 h 4584192"/>
              <a:gd name="connsiteX2" fmla="*/ 1245906 w 6332030"/>
              <a:gd name="connsiteY2" fmla="*/ 259515 h 4584192"/>
              <a:gd name="connsiteX3" fmla="*/ 1767840 w 6332030"/>
              <a:gd name="connsiteY3" fmla="*/ 487680 h 4584192"/>
              <a:gd name="connsiteX4" fmla="*/ 2267712 w 6332030"/>
              <a:gd name="connsiteY4" fmla="*/ 560832 h 4584192"/>
              <a:gd name="connsiteX5" fmla="*/ 2950464 w 6332030"/>
              <a:gd name="connsiteY5" fmla="*/ 694944 h 4584192"/>
              <a:gd name="connsiteX6" fmla="*/ 3474720 w 6332030"/>
              <a:gd name="connsiteY6" fmla="*/ 804672 h 4584192"/>
              <a:gd name="connsiteX7" fmla="*/ 4255008 w 6332030"/>
              <a:gd name="connsiteY7" fmla="*/ 1085088 h 4584192"/>
              <a:gd name="connsiteX8" fmla="*/ 4925568 w 6332030"/>
              <a:gd name="connsiteY8" fmla="*/ 1353312 h 4584192"/>
              <a:gd name="connsiteX9" fmla="*/ 5620512 w 6332030"/>
              <a:gd name="connsiteY9" fmla="*/ 1645920 h 4584192"/>
              <a:gd name="connsiteX10" fmla="*/ 5900928 w 6332030"/>
              <a:gd name="connsiteY10" fmla="*/ 1792224 h 4584192"/>
              <a:gd name="connsiteX11" fmla="*/ 6065330 w 6332030"/>
              <a:gd name="connsiteY11" fmla="*/ 1947482 h 4584192"/>
              <a:gd name="connsiteX12" fmla="*/ 6136767 w 6332030"/>
              <a:gd name="connsiteY12" fmla="*/ 2033207 h 4584192"/>
              <a:gd name="connsiteX13" fmla="*/ 6181344 w 6332030"/>
              <a:gd name="connsiteY13" fmla="*/ 2182368 h 4584192"/>
              <a:gd name="connsiteX14" fmla="*/ 6227255 w 6332030"/>
              <a:gd name="connsiteY14" fmla="*/ 2271332 h 4584192"/>
              <a:gd name="connsiteX15" fmla="*/ 6267849 w 6332030"/>
              <a:gd name="connsiteY15" fmla="*/ 2436658 h 4584192"/>
              <a:gd name="connsiteX16" fmla="*/ 6291072 w 6332030"/>
              <a:gd name="connsiteY16" fmla="*/ 2621280 h 4584192"/>
              <a:gd name="connsiteX17" fmla="*/ 6332030 w 6332030"/>
              <a:gd name="connsiteY17" fmla="*/ 2804732 h 4584192"/>
              <a:gd name="connsiteX18" fmla="*/ 6311265 w 6332030"/>
              <a:gd name="connsiteY18" fmla="*/ 3048000 h 4584192"/>
              <a:gd name="connsiteX19" fmla="*/ 6266688 w 6332030"/>
              <a:gd name="connsiteY19" fmla="*/ 3352800 h 4584192"/>
              <a:gd name="connsiteX20" fmla="*/ 6241542 w 6332030"/>
              <a:gd name="connsiteY20" fmla="*/ 3500057 h 4584192"/>
              <a:gd name="connsiteX21" fmla="*/ 6156960 w 6332030"/>
              <a:gd name="connsiteY21" fmla="*/ 3706368 h 4584192"/>
              <a:gd name="connsiteX22" fmla="*/ 6074855 w 6332030"/>
              <a:gd name="connsiteY22" fmla="*/ 3842957 h 4584192"/>
              <a:gd name="connsiteX23" fmla="*/ 5951030 w 6332030"/>
              <a:gd name="connsiteY23" fmla="*/ 3971544 h 4584192"/>
              <a:gd name="connsiteX24" fmla="*/ 5669280 w 6332030"/>
              <a:gd name="connsiteY24" fmla="*/ 4218432 h 4584192"/>
              <a:gd name="connsiteX25" fmla="*/ 5425440 w 6332030"/>
              <a:gd name="connsiteY25" fmla="*/ 4352544 h 4584192"/>
              <a:gd name="connsiteX26" fmla="*/ 5230368 w 6332030"/>
              <a:gd name="connsiteY26" fmla="*/ 4401312 h 4584192"/>
              <a:gd name="connsiteX27" fmla="*/ 4974717 w 6332030"/>
              <a:gd name="connsiteY27" fmla="*/ 4447794 h 4584192"/>
              <a:gd name="connsiteX28" fmla="*/ 4584192 w 6332030"/>
              <a:gd name="connsiteY28" fmla="*/ 4425696 h 4584192"/>
              <a:gd name="connsiteX29" fmla="*/ 4188905 w 6332030"/>
              <a:gd name="connsiteY29" fmla="*/ 4366832 h 4584192"/>
              <a:gd name="connsiteX30" fmla="*/ 3523488 w 6332030"/>
              <a:gd name="connsiteY30" fmla="*/ 4303776 h 4584192"/>
              <a:gd name="connsiteX31" fmla="*/ 2938272 w 6332030"/>
              <a:gd name="connsiteY31" fmla="*/ 4291584 h 4584192"/>
              <a:gd name="connsiteX32" fmla="*/ 2279904 w 6332030"/>
              <a:gd name="connsiteY32" fmla="*/ 4340352 h 4584192"/>
              <a:gd name="connsiteX33" fmla="*/ 0 w 6332030"/>
              <a:gd name="connsiteY33" fmla="*/ 4584192 h 4584192"/>
              <a:gd name="connsiteX34" fmla="*/ 24384 w 6332030"/>
              <a:gd name="connsiteY34" fmla="*/ 0 h 4584192"/>
              <a:gd name="connsiteX0" fmla="*/ 24384 w 6332030"/>
              <a:gd name="connsiteY0" fmla="*/ 0 h 4584192"/>
              <a:gd name="connsiteX1" fmla="*/ 999744 w 6332030"/>
              <a:gd name="connsiteY1" fmla="*/ 24384 h 4584192"/>
              <a:gd name="connsiteX2" fmla="*/ 1245906 w 6332030"/>
              <a:gd name="connsiteY2" fmla="*/ 259515 h 4584192"/>
              <a:gd name="connsiteX3" fmla="*/ 1767840 w 6332030"/>
              <a:gd name="connsiteY3" fmla="*/ 487680 h 4584192"/>
              <a:gd name="connsiteX4" fmla="*/ 2267712 w 6332030"/>
              <a:gd name="connsiteY4" fmla="*/ 560832 h 4584192"/>
              <a:gd name="connsiteX5" fmla="*/ 2950464 w 6332030"/>
              <a:gd name="connsiteY5" fmla="*/ 694944 h 4584192"/>
              <a:gd name="connsiteX6" fmla="*/ 3474720 w 6332030"/>
              <a:gd name="connsiteY6" fmla="*/ 804672 h 4584192"/>
              <a:gd name="connsiteX7" fmla="*/ 4255008 w 6332030"/>
              <a:gd name="connsiteY7" fmla="*/ 1085088 h 4584192"/>
              <a:gd name="connsiteX8" fmla="*/ 4925568 w 6332030"/>
              <a:gd name="connsiteY8" fmla="*/ 1353312 h 4584192"/>
              <a:gd name="connsiteX9" fmla="*/ 5620512 w 6332030"/>
              <a:gd name="connsiteY9" fmla="*/ 1645920 h 4584192"/>
              <a:gd name="connsiteX10" fmla="*/ 5900928 w 6332030"/>
              <a:gd name="connsiteY10" fmla="*/ 1792224 h 4584192"/>
              <a:gd name="connsiteX11" fmla="*/ 6065330 w 6332030"/>
              <a:gd name="connsiteY11" fmla="*/ 1947482 h 4584192"/>
              <a:gd name="connsiteX12" fmla="*/ 6136767 w 6332030"/>
              <a:gd name="connsiteY12" fmla="*/ 2033207 h 4584192"/>
              <a:gd name="connsiteX13" fmla="*/ 6181344 w 6332030"/>
              <a:gd name="connsiteY13" fmla="*/ 2182368 h 4584192"/>
              <a:gd name="connsiteX14" fmla="*/ 6227255 w 6332030"/>
              <a:gd name="connsiteY14" fmla="*/ 2271332 h 4584192"/>
              <a:gd name="connsiteX15" fmla="*/ 6267849 w 6332030"/>
              <a:gd name="connsiteY15" fmla="*/ 2436658 h 4584192"/>
              <a:gd name="connsiteX16" fmla="*/ 6291072 w 6332030"/>
              <a:gd name="connsiteY16" fmla="*/ 2621280 h 4584192"/>
              <a:gd name="connsiteX17" fmla="*/ 6332030 w 6332030"/>
              <a:gd name="connsiteY17" fmla="*/ 2804732 h 4584192"/>
              <a:gd name="connsiteX18" fmla="*/ 6311265 w 6332030"/>
              <a:gd name="connsiteY18" fmla="*/ 3048000 h 4584192"/>
              <a:gd name="connsiteX19" fmla="*/ 6266688 w 6332030"/>
              <a:gd name="connsiteY19" fmla="*/ 3352800 h 4584192"/>
              <a:gd name="connsiteX20" fmla="*/ 6241542 w 6332030"/>
              <a:gd name="connsiteY20" fmla="*/ 3500057 h 4584192"/>
              <a:gd name="connsiteX21" fmla="*/ 6156960 w 6332030"/>
              <a:gd name="connsiteY21" fmla="*/ 3706368 h 4584192"/>
              <a:gd name="connsiteX22" fmla="*/ 6074855 w 6332030"/>
              <a:gd name="connsiteY22" fmla="*/ 3842957 h 4584192"/>
              <a:gd name="connsiteX23" fmla="*/ 5951030 w 6332030"/>
              <a:gd name="connsiteY23" fmla="*/ 3971544 h 4584192"/>
              <a:gd name="connsiteX24" fmla="*/ 5870067 w 6332030"/>
              <a:gd name="connsiteY24" fmla="*/ 4071557 h 4584192"/>
              <a:gd name="connsiteX25" fmla="*/ 5669280 w 6332030"/>
              <a:gd name="connsiteY25" fmla="*/ 4218432 h 4584192"/>
              <a:gd name="connsiteX26" fmla="*/ 5425440 w 6332030"/>
              <a:gd name="connsiteY26" fmla="*/ 4352544 h 4584192"/>
              <a:gd name="connsiteX27" fmla="*/ 5230368 w 6332030"/>
              <a:gd name="connsiteY27" fmla="*/ 4401312 h 4584192"/>
              <a:gd name="connsiteX28" fmla="*/ 4974717 w 6332030"/>
              <a:gd name="connsiteY28" fmla="*/ 4447794 h 4584192"/>
              <a:gd name="connsiteX29" fmla="*/ 4584192 w 6332030"/>
              <a:gd name="connsiteY29" fmla="*/ 4425696 h 4584192"/>
              <a:gd name="connsiteX30" fmla="*/ 4188905 w 6332030"/>
              <a:gd name="connsiteY30" fmla="*/ 4366832 h 4584192"/>
              <a:gd name="connsiteX31" fmla="*/ 3523488 w 6332030"/>
              <a:gd name="connsiteY31" fmla="*/ 4303776 h 4584192"/>
              <a:gd name="connsiteX32" fmla="*/ 2938272 w 6332030"/>
              <a:gd name="connsiteY32" fmla="*/ 4291584 h 4584192"/>
              <a:gd name="connsiteX33" fmla="*/ 2279904 w 6332030"/>
              <a:gd name="connsiteY33" fmla="*/ 4340352 h 4584192"/>
              <a:gd name="connsiteX34" fmla="*/ 0 w 6332030"/>
              <a:gd name="connsiteY34" fmla="*/ 4584192 h 4584192"/>
              <a:gd name="connsiteX35" fmla="*/ 24384 w 6332030"/>
              <a:gd name="connsiteY35" fmla="*/ 0 h 4584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6332030" h="4584192">
                <a:moveTo>
                  <a:pt x="24384" y="0"/>
                </a:moveTo>
                <a:lnTo>
                  <a:pt x="999744" y="24384"/>
                </a:lnTo>
                <a:lnTo>
                  <a:pt x="1245906" y="259515"/>
                </a:lnTo>
                <a:lnTo>
                  <a:pt x="1767840" y="487680"/>
                </a:lnTo>
                <a:lnTo>
                  <a:pt x="2267712" y="560832"/>
                </a:lnTo>
                <a:lnTo>
                  <a:pt x="2950464" y="694944"/>
                </a:lnTo>
                <a:lnTo>
                  <a:pt x="3474720" y="804672"/>
                </a:lnTo>
                <a:lnTo>
                  <a:pt x="4255008" y="1085088"/>
                </a:lnTo>
                <a:lnTo>
                  <a:pt x="4925568" y="1353312"/>
                </a:lnTo>
                <a:lnTo>
                  <a:pt x="5620512" y="1645920"/>
                </a:lnTo>
                <a:lnTo>
                  <a:pt x="5900928" y="1792224"/>
                </a:lnTo>
                <a:lnTo>
                  <a:pt x="6065330" y="1947482"/>
                </a:lnTo>
                <a:lnTo>
                  <a:pt x="6136767" y="2033207"/>
                </a:lnTo>
                <a:lnTo>
                  <a:pt x="6181344" y="2182368"/>
                </a:lnTo>
                <a:lnTo>
                  <a:pt x="6227255" y="2271332"/>
                </a:lnTo>
                <a:lnTo>
                  <a:pt x="6267849" y="2436658"/>
                </a:lnTo>
                <a:lnTo>
                  <a:pt x="6291072" y="2621280"/>
                </a:lnTo>
                <a:lnTo>
                  <a:pt x="6332030" y="2804732"/>
                </a:lnTo>
                <a:lnTo>
                  <a:pt x="6311265" y="3048000"/>
                </a:lnTo>
                <a:lnTo>
                  <a:pt x="6266688" y="3352800"/>
                </a:lnTo>
                <a:lnTo>
                  <a:pt x="6241542" y="3500057"/>
                </a:lnTo>
                <a:lnTo>
                  <a:pt x="6156960" y="3706368"/>
                </a:lnTo>
                <a:lnTo>
                  <a:pt x="6074855" y="3842957"/>
                </a:lnTo>
                <a:lnTo>
                  <a:pt x="5951030" y="3971544"/>
                </a:lnTo>
                <a:lnTo>
                  <a:pt x="5870067" y="4071557"/>
                </a:lnTo>
                <a:lnTo>
                  <a:pt x="5669280" y="4218432"/>
                </a:lnTo>
                <a:lnTo>
                  <a:pt x="5425440" y="4352544"/>
                </a:lnTo>
                <a:lnTo>
                  <a:pt x="5230368" y="4401312"/>
                </a:lnTo>
                <a:lnTo>
                  <a:pt x="4974717" y="4447794"/>
                </a:lnTo>
                <a:lnTo>
                  <a:pt x="4584192" y="4425696"/>
                </a:lnTo>
                <a:lnTo>
                  <a:pt x="4188905" y="4366832"/>
                </a:lnTo>
                <a:lnTo>
                  <a:pt x="3523488" y="4303776"/>
                </a:lnTo>
                <a:lnTo>
                  <a:pt x="2938272" y="4291584"/>
                </a:lnTo>
                <a:lnTo>
                  <a:pt x="2279904" y="4340352"/>
                </a:lnTo>
                <a:lnTo>
                  <a:pt x="0" y="4584192"/>
                </a:lnTo>
                <a:lnTo>
                  <a:pt x="24384" y="0"/>
                </a:lnTo>
                <a:close/>
              </a:path>
            </a:pathLst>
          </a:custGeom>
          <a:solidFill>
            <a:srgbClr val="FFFF00">
              <a:alpha val="49020"/>
            </a:srgb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>
            <a:softEdge rad="127000"/>
          </a:effectLst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45" name="Freeform 44"/>
          <p:cNvSpPr/>
          <p:nvPr/>
        </p:nvSpPr>
        <p:spPr bwMode="auto">
          <a:xfrm>
            <a:off x="2703766" y="2882901"/>
            <a:ext cx="3340608" cy="2734128"/>
          </a:xfrm>
          <a:custGeom>
            <a:avLst/>
            <a:gdLst>
              <a:gd name="connsiteX0" fmla="*/ 1755648 w 3230880"/>
              <a:gd name="connsiteY0" fmla="*/ 0 h 2633472"/>
              <a:gd name="connsiteX1" fmla="*/ 646176 w 3230880"/>
              <a:gd name="connsiteY1" fmla="*/ 170688 h 2633472"/>
              <a:gd name="connsiteX2" fmla="*/ 0 w 3230880"/>
              <a:gd name="connsiteY2" fmla="*/ 1072896 h 2633472"/>
              <a:gd name="connsiteX3" fmla="*/ 207264 w 3230880"/>
              <a:gd name="connsiteY3" fmla="*/ 1975104 h 2633472"/>
              <a:gd name="connsiteX4" fmla="*/ 1389888 w 3230880"/>
              <a:gd name="connsiteY4" fmla="*/ 2633472 h 2633472"/>
              <a:gd name="connsiteX5" fmla="*/ 2353056 w 3230880"/>
              <a:gd name="connsiteY5" fmla="*/ 2633472 h 2633472"/>
              <a:gd name="connsiteX6" fmla="*/ 3230880 w 3230880"/>
              <a:gd name="connsiteY6" fmla="*/ 1816608 h 2633472"/>
              <a:gd name="connsiteX7" fmla="*/ 3206496 w 3230880"/>
              <a:gd name="connsiteY7" fmla="*/ 853440 h 2633472"/>
              <a:gd name="connsiteX8" fmla="*/ 2596896 w 3230880"/>
              <a:gd name="connsiteY8" fmla="*/ 158496 h 2633472"/>
              <a:gd name="connsiteX9" fmla="*/ 1755648 w 3230880"/>
              <a:gd name="connsiteY9" fmla="*/ 0 h 2633472"/>
              <a:gd name="connsiteX0" fmla="*/ 1755648 w 3230880"/>
              <a:gd name="connsiteY0" fmla="*/ 0 h 2633472"/>
              <a:gd name="connsiteX1" fmla="*/ 646176 w 3230880"/>
              <a:gd name="connsiteY1" fmla="*/ 170688 h 2633472"/>
              <a:gd name="connsiteX2" fmla="*/ 365760 w 3230880"/>
              <a:gd name="connsiteY2" fmla="*/ 573024 h 2633472"/>
              <a:gd name="connsiteX3" fmla="*/ 0 w 3230880"/>
              <a:gd name="connsiteY3" fmla="*/ 1072896 h 2633472"/>
              <a:gd name="connsiteX4" fmla="*/ 207264 w 3230880"/>
              <a:gd name="connsiteY4" fmla="*/ 1975104 h 2633472"/>
              <a:gd name="connsiteX5" fmla="*/ 1389888 w 3230880"/>
              <a:gd name="connsiteY5" fmla="*/ 2633472 h 2633472"/>
              <a:gd name="connsiteX6" fmla="*/ 2353056 w 3230880"/>
              <a:gd name="connsiteY6" fmla="*/ 2633472 h 2633472"/>
              <a:gd name="connsiteX7" fmla="*/ 3230880 w 3230880"/>
              <a:gd name="connsiteY7" fmla="*/ 1816608 h 2633472"/>
              <a:gd name="connsiteX8" fmla="*/ 3206496 w 3230880"/>
              <a:gd name="connsiteY8" fmla="*/ 853440 h 2633472"/>
              <a:gd name="connsiteX9" fmla="*/ 2596896 w 3230880"/>
              <a:gd name="connsiteY9" fmla="*/ 158496 h 2633472"/>
              <a:gd name="connsiteX10" fmla="*/ 1755648 w 3230880"/>
              <a:gd name="connsiteY10" fmla="*/ 0 h 2633472"/>
              <a:gd name="connsiteX0" fmla="*/ 1755648 w 3230880"/>
              <a:gd name="connsiteY0" fmla="*/ 0 h 2633472"/>
              <a:gd name="connsiteX1" fmla="*/ 646176 w 3230880"/>
              <a:gd name="connsiteY1" fmla="*/ 170688 h 2633472"/>
              <a:gd name="connsiteX2" fmla="*/ 365760 w 3230880"/>
              <a:gd name="connsiteY2" fmla="*/ 573024 h 2633472"/>
              <a:gd name="connsiteX3" fmla="*/ 0 w 3230880"/>
              <a:gd name="connsiteY3" fmla="*/ 1072896 h 2633472"/>
              <a:gd name="connsiteX4" fmla="*/ 207264 w 3230880"/>
              <a:gd name="connsiteY4" fmla="*/ 1975104 h 2633472"/>
              <a:gd name="connsiteX5" fmla="*/ 1389888 w 3230880"/>
              <a:gd name="connsiteY5" fmla="*/ 2633472 h 2633472"/>
              <a:gd name="connsiteX6" fmla="*/ 2353056 w 3230880"/>
              <a:gd name="connsiteY6" fmla="*/ 2633472 h 2633472"/>
              <a:gd name="connsiteX7" fmla="*/ 3230880 w 3230880"/>
              <a:gd name="connsiteY7" fmla="*/ 1816608 h 2633472"/>
              <a:gd name="connsiteX8" fmla="*/ 3206496 w 3230880"/>
              <a:gd name="connsiteY8" fmla="*/ 853440 h 2633472"/>
              <a:gd name="connsiteX9" fmla="*/ 2596896 w 3230880"/>
              <a:gd name="connsiteY9" fmla="*/ 158496 h 2633472"/>
              <a:gd name="connsiteX10" fmla="*/ 1755648 w 3230880"/>
              <a:gd name="connsiteY10" fmla="*/ 0 h 2633472"/>
              <a:gd name="connsiteX0" fmla="*/ 1755648 w 3230880"/>
              <a:gd name="connsiteY0" fmla="*/ 0 h 2633472"/>
              <a:gd name="connsiteX1" fmla="*/ 646176 w 3230880"/>
              <a:gd name="connsiteY1" fmla="*/ 170688 h 2633472"/>
              <a:gd name="connsiteX2" fmla="*/ 365760 w 3230880"/>
              <a:gd name="connsiteY2" fmla="*/ 573024 h 2633472"/>
              <a:gd name="connsiteX3" fmla="*/ 0 w 3230880"/>
              <a:gd name="connsiteY3" fmla="*/ 1072896 h 2633472"/>
              <a:gd name="connsiteX4" fmla="*/ 207264 w 3230880"/>
              <a:gd name="connsiteY4" fmla="*/ 1975104 h 2633472"/>
              <a:gd name="connsiteX5" fmla="*/ 1389888 w 3230880"/>
              <a:gd name="connsiteY5" fmla="*/ 2633472 h 2633472"/>
              <a:gd name="connsiteX6" fmla="*/ 2353056 w 3230880"/>
              <a:gd name="connsiteY6" fmla="*/ 2633472 h 2633472"/>
              <a:gd name="connsiteX7" fmla="*/ 3230880 w 3230880"/>
              <a:gd name="connsiteY7" fmla="*/ 1816608 h 2633472"/>
              <a:gd name="connsiteX8" fmla="*/ 3206496 w 3230880"/>
              <a:gd name="connsiteY8" fmla="*/ 853440 h 2633472"/>
              <a:gd name="connsiteX9" fmla="*/ 2596896 w 3230880"/>
              <a:gd name="connsiteY9" fmla="*/ 158496 h 2633472"/>
              <a:gd name="connsiteX10" fmla="*/ 1755648 w 3230880"/>
              <a:gd name="connsiteY10" fmla="*/ 0 h 2633472"/>
              <a:gd name="connsiteX0" fmla="*/ 1755648 w 3230880"/>
              <a:gd name="connsiteY0" fmla="*/ 0 h 2633472"/>
              <a:gd name="connsiteX1" fmla="*/ 646176 w 3230880"/>
              <a:gd name="connsiteY1" fmla="*/ 170688 h 2633472"/>
              <a:gd name="connsiteX2" fmla="*/ 231648 w 3230880"/>
              <a:gd name="connsiteY2" fmla="*/ 475488 h 2633472"/>
              <a:gd name="connsiteX3" fmla="*/ 0 w 3230880"/>
              <a:gd name="connsiteY3" fmla="*/ 1072896 h 2633472"/>
              <a:gd name="connsiteX4" fmla="*/ 207264 w 3230880"/>
              <a:gd name="connsiteY4" fmla="*/ 1975104 h 2633472"/>
              <a:gd name="connsiteX5" fmla="*/ 1389888 w 3230880"/>
              <a:gd name="connsiteY5" fmla="*/ 2633472 h 2633472"/>
              <a:gd name="connsiteX6" fmla="*/ 2353056 w 3230880"/>
              <a:gd name="connsiteY6" fmla="*/ 2633472 h 2633472"/>
              <a:gd name="connsiteX7" fmla="*/ 3230880 w 3230880"/>
              <a:gd name="connsiteY7" fmla="*/ 1816608 h 2633472"/>
              <a:gd name="connsiteX8" fmla="*/ 3206496 w 3230880"/>
              <a:gd name="connsiteY8" fmla="*/ 853440 h 2633472"/>
              <a:gd name="connsiteX9" fmla="*/ 2596896 w 3230880"/>
              <a:gd name="connsiteY9" fmla="*/ 158496 h 2633472"/>
              <a:gd name="connsiteX10" fmla="*/ 1755648 w 3230880"/>
              <a:gd name="connsiteY10" fmla="*/ 0 h 2633472"/>
              <a:gd name="connsiteX0" fmla="*/ 1755648 w 3230880"/>
              <a:gd name="connsiteY0" fmla="*/ 0 h 2633472"/>
              <a:gd name="connsiteX1" fmla="*/ 1121664 w 3230880"/>
              <a:gd name="connsiteY1" fmla="*/ 97536 h 2633472"/>
              <a:gd name="connsiteX2" fmla="*/ 646176 w 3230880"/>
              <a:gd name="connsiteY2" fmla="*/ 170688 h 2633472"/>
              <a:gd name="connsiteX3" fmla="*/ 231648 w 3230880"/>
              <a:gd name="connsiteY3" fmla="*/ 475488 h 2633472"/>
              <a:gd name="connsiteX4" fmla="*/ 0 w 3230880"/>
              <a:gd name="connsiteY4" fmla="*/ 1072896 h 2633472"/>
              <a:gd name="connsiteX5" fmla="*/ 207264 w 3230880"/>
              <a:gd name="connsiteY5" fmla="*/ 1975104 h 2633472"/>
              <a:gd name="connsiteX6" fmla="*/ 1389888 w 3230880"/>
              <a:gd name="connsiteY6" fmla="*/ 2633472 h 2633472"/>
              <a:gd name="connsiteX7" fmla="*/ 2353056 w 3230880"/>
              <a:gd name="connsiteY7" fmla="*/ 2633472 h 2633472"/>
              <a:gd name="connsiteX8" fmla="*/ 3230880 w 3230880"/>
              <a:gd name="connsiteY8" fmla="*/ 1816608 h 2633472"/>
              <a:gd name="connsiteX9" fmla="*/ 3206496 w 3230880"/>
              <a:gd name="connsiteY9" fmla="*/ 853440 h 2633472"/>
              <a:gd name="connsiteX10" fmla="*/ 2596896 w 3230880"/>
              <a:gd name="connsiteY10" fmla="*/ 158496 h 2633472"/>
              <a:gd name="connsiteX11" fmla="*/ 1755648 w 3230880"/>
              <a:gd name="connsiteY11" fmla="*/ 0 h 2633472"/>
              <a:gd name="connsiteX0" fmla="*/ 1755648 w 3230880"/>
              <a:gd name="connsiteY0" fmla="*/ 8128 h 2641600"/>
              <a:gd name="connsiteX1" fmla="*/ 1121664 w 3230880"/>
              <a:gd name="connsiteY1" fmla="*/ 105664 h 2641600"/>
              <a:gd name="connsiteX2" fmla="*/ 646176 w 3230880"/>
              <a:gd name="connsiteY2" fmla="*/ 178816 h 2641600"/>
              <a:gd name="connsiteX3" fmla="*/ 231648 w 3230880"/>
              <a:gd name="connsiteY3" fmla="*/ 483616 h 2641600"/>
              <a:gd name="connsiteX4" fmla="*/ 0 w 3230880"/>
              <a:gd name="connsiteY4" fmla="*/ 1081024 h 2641600"/>
              <a:gd name="connsiteX5" fmla="*/ 207264 w 3230880"/>
              <a:gd name="connsiteY5" fmla="*/ 1983232 h 2641600"/>
              <a:gd name="connsiteX6" fmla="*/ 1389888 w 3230880"/>
              <a:gd name="connsiteY6" fmla="*/ 2641600 h 2641600"/>
              <a:gd name="connsiteX7" fmla="*/ 2353056 w 3230880"/>
              <a:gd name="connsiteY7" fmla="*/ 2641600 h 2641600"/>
              <a:gd name="connsiteX8" fmla="*/ 3230880 w 3230880"/>
              <a:gd name="connsiteY8" fmla="*/ 1824736 h 2641600"/>
              <a:gd name="connsiteX9" fmla="*/ 3206496 w 3230880"/>
              <a:gd name="connsiteY9" fmla="*/ 861568 h 2641600"/>
              <a:gd name="connsiteX10" fmla="*/ 2596896 w 3230880"/>
              <a:gd name="connsiteY10" fmla="*/ 166624 h 2641600"/>
              <a:gd name="connsiteX11" fmla="*/ 1755648 w 3230880"/>
              <a:gd name="connsiteY11" fmla="*/ 8128 h 2641600"/>
              <a:gd name="connsiteX0" fmla="*/ 1755648 w 3230880"/>
              <a:gd name="connsiteY0" fmla="*/ 56896 h 2690368"/>
              <a:gd name="connsiteX1" fmla="*/ 1085088 w 3230880"/>
              <a:gd name="connsiteY1" fmla="*/ 105664 h 2690368"/>
              <a:gd name="connsiteX2" fmla="*/ 646176 w 3230880"/>
              <a:gd name="connsiteY2" fmla="*/ 227584 h 2690368"/>
              <a:gd name="connsiteX3" fmla="*/ 231648 w 3230880"/>
              <a:gd name="connsiteY3" fmla="*/ 532384 h 2690368"/>
              <a:gd name="connsiteX4" fmla="*/ 0 w 3230880"/>
              <a:gd name="connsiteY4" fmla="*/ 1129792 h 2690368"/>
              <a:gd name="connsiteX5" fmla="*/ 207264 w 3230880"/>
              <a:gd name="connsiteY5" fmla="*/ 2032000 h 2690368"/>
              <a:gd name="connsiteX6" fmla="*/ 1389888 w 3230880"/>
              <a:gd name="connsiteY6" fmla="*/ 2690368 h 2690368"/>
              <a:gd name="connsiteX7" fmla="*/ 2353056 w 3230880"/>
              <a:gd name="connsiteY7" fmla="*/ 2690368 h 2690368"/>
              <a:gd name="connsiteX8" fmla="*/ 3230880 w 3230880"/>
              <a:gd name="connsiteY8" fmla="*/ 1873504 h 2690368"/>
              <a:gd name="connsiteX9" fmla="*/ 3206496 w 3230880"/>
              <a:gd name="connsiteY9" fmla="*/ 910336 h 2690368"/>
              <a:gd name="connsiteX10" fmla="*/ 2596896 w 3230880"/>
              <a:gd name="connsiteY10" fmla="*/ 215392 h 2690368"/>
              <a:gd name="connsiteX11" fmla="*/ 1755648 w 3230880"/>
              <a:gd name="connsiteY11" fmla="*/ 56896 h 2690368"/>
              <a:gd name="connsiteX0" fmla="*/ 1755648 w 3230880"/>
              <a:gd name="connsiteY0" fmla="*/ 56896 h 2690368"/>
              <a:gd name="connsiteX1" fmla="*/ 1085088 w 3230880"/>
              <a:gd name="connsiteY1" fmla="*/ 105664 h 2690368"/>
              <a:gd name="connsiteX2" fmla="*/ 646176 w 3230880"/>
              <a:gd name="connsiteY2" fmla="*/ 227584 h 2690368"/>
              <a:gd name="connsiteX3" fmla="*/ 231648 w 3230880"/>
              <a:gd name="connsiteY3" fmla="*/ 532384 h 2690368"/>
              <a:gd name="connsiteX4" fmla="*/ 0 w 3230880"/>
              <a:gd name="connsiteY4" fmla="*/ 1129792 h 2690368"/>
              <a:gd name="connsiteX5" fmla="*/ 207264 w 3230880"/>
              <a:gd name="connsiteY5" fmla="*/ 2032000 h 2690368"/>
              <a:gd name="connsiteX6" fmla="*/ 1389888 w 3230880"/>
              <a:gd name="connsiteY6" fmla="*/ 2690368 h 2690368"/>
              <a:gd name="connsiteX7" fmla="*/ 2353056 w 3230880"/>
              <a:gd name="connsiteY7" fmla="*/ 2690368 h 2690368"/>
              <a:gd name="connsiteX8" fmla="*/ 3230880 w 3230880"/>
              <a:gd name="connsiteY8" fmla="*/ 1873504 h 2690368"/>
              <a:gd name="connsiteX9" fmla="*/ 3206496 w 3230880"/>
              <a:gd name="connsiteY9" fmla="*/ 910336 h 2690368"/>
              <a:gd name="connsiteX10" fmla="*/ 3060192 w 3230880"/>
              <a:gd name="connsiteY10" fmla="*/ 544576 h 2690368"/>
              <a:gd name="connsiteX11" fmla="*/ 2596896 w 3230880"/>
              <a:gd name="connsiteY11" fmla="*/ 215392 h 2690368"/>
              <a:gd name="connsiteX12" fmla="*/ 1755648 w 3230880"/>
              <a:gd name="connsiteY12" fmla="*/ 56896 h 2690368"/>
              <a:gd name="connsiteX0" fmla="*/ 1755648 w 3316224"/>
              <a:gd name="connsiteY0" fmla="*/ 56896 h 2690368"/>
              <a:gd name="connsiteX1" fmla="*/ 1085088 w 3316224"/>
              <a:gd name="connsiteY1" fmla="*/ 105664 h 2690368"/>
              <a:gd name="connsiteX2" fmla="*/ 646176 w 3316224"/>
              <a:gd name="connsiteY2" fmla="*/ 227584 h 2690368"/>
              <a:gd name="connsiteX3" fmla="*/ 231648 w 3316224"/>
              <a:gd name="connsiteY3" fmla="*/ 532384 h 2690368"/>
              <a:gd name="connsiteX4" fmla="*/ 0 w 3316224"/>
              <a:gd name="connsiteY4" fmla="*/ 1129792 h 2690368"/>
              <a:gd name="connsiteX5" fmla="*/ 207264 w 3316224"/>
              <a:gd name="connsiteY5" fmla="*/ 2032000 h 2690368"/>
              <a:gd name="connsiteX6" fmla="*/ 1389888 w 3316224"/>
              <a:gd name="connsiteY6" fmla="*/ 2690368 h 2690368"/>
              <a:gd name="connsiteX7" fmla="*/ 2353056 w 3316224"/>
              <a:gd name="connsiteY7" fmla="*/ 2690368 h 2690368"/>
              <a:gd name="connsiteX8" fmla="*/ 3230880 w 3316224"/>
              <a:gd name="connsiteY8" fmla="*/ 1873504 h 2690368"/>
              <a:gd name="connsiteX9" fmla="*/ 3316224 w 3316224"/>
              <a:gd name="connsiteY9" fmla="*/ 1349248 h 2690368"/>
              <a:gd name="connsiteX10" fmla="*/ 3206496 w 3316224"/>
              <a:gd name="connsiteY10" fmla="*/ 910336 h 2690368"/>
              <a:gd name="connsiteX11" fmla="*/ 3060192 w 3316224"/>
              <a:gd name="connsiteY11" fmla="*/ 544576 h 2690368"/>
              <a:gd name="connsiteX12" fmla="*/ 2596896 w 3316224"/>
              <a:gd name="connsiteY12" fmla="*/ 215392 h 2690368"/>
              <a:gd name="connsiteX13" fmla="*/ 1755648 w 3316224"/>
              <a:gd name="connsiteY13" fmla="*/ 56896 h 2690368"/>
              <a:gd name="connsiteX0" fmla="*/ 1755648 w 3316224"/>
              <a:gd name="connsiteY0" fmla="*/ 56896 h 2690368"/>
              <a:gd name="connsiteX1" fmla="*/ 1085088 w 3316224"/>
              <a:gd name="connsiteY1" fmla="*/ 105664 h 2690368"/>
              <a:gd name="connsiteX2" fmla="*/ 646176 w 3316224"/>
              <a:gd name="connsiteY2" fmla="*/ 227584 h 2690368"/>
              <a:gd name="connsiteX3" fmla="*/ 231648 w 3316224"/>
              <a:gd name="connsiteY3" fmla="*/ 532384 h 2690368"/>
              <a:gd name="connsiteX4" fmla="*/ 0 w 3316224"/>
              <a:gd name="connsiteY4" fmla="*/ 1129792 h 2690368"/>
              <a:gd name="connsiteX5" fmla="*/ 207264 w 3316224"/>
              <a:gd name="connsiteY5" fmla="*/ 2032000 h 2690368"/>
              <a:gd name="connsiteX6" fmla="*/ 1389888 w 3316224"/>
              <a:gd name="connsiteY6" fmla="*/ 2690368 h 2690368"/>
              <a:gd name="connsiteX7" fmla="*/ 2353056 w 3316224"/>
              <a:gd name="connsiteY7" fmla="*/ 2690368 h 2690368"/>
              <a:gd name="connsiteX8" fmla="*/ 2877312 w 3316224"/>
              <a:gd name="connsiteY8" fmla="*/ 2458720 h 2690368"/>
              <a:gd name="connsiteX9" fmla="*/ 3230880 w 3316224"/>
              <a:gd name="connsiteY9" fmla="*/ 1873504 h 2690368"/>
              <a:gd name="connsiteX10" fmla="*/ 3316224 w 3316224"/>
              <a:gd name="connsiteY10" fmla="*/ 1349248 h 2690368"/>
              <a:gd name="connsiteX11" fmla="*/ 3206496 w 3316224"/>
              <a:gd name="connsiteY11" fmla="*/ 910336 h 2690368"/>
              <a:gd name="connsiteX12" fmla="*/ 3060192 w 3316224"/>
              <a:gd name="connsiteY12" fmla="*/ 544576 h 2690368"/>
              <a:gd name="connsiteX13" fmla="*/ 2596896 w 3316224"/>
              <a:gd name="connsiteY13" fmla="*/ 215392 h 2690368"/>
              <a:gd name="connsiteX14" fmla="*/ 1755648 w 3316224"/>
              <a:gd name="connsiteY14" fmla="*/ 56896 h 2690368"/>
              <a:gd name="connsiteX0" fmla="*/ 1755648 w 3316224"/>
              <a:gd name="connsiteY0" fmla="*/ 56896 h 2690368"/>
              <a:gd name="connsiteX1" fmla="*/ 1085088 w 3316224"/>
              <a:gd name="connsiteY1" fmla="*/ 105664 h 2690368"/>
              <a:gd name="connsiteX2" fmla="*/ 646176 w 3316224"/>
              <a:gd name="connsiteY2" fmla="*/ 227584 h 2690368"/>
              <a:gd name="connsiteX3" fmla="*/ 231648 w 3316224"/>
              <a:gd name="connsiteY3" fmla="*/ 532384 h 2690368"/>
              <a:gd name="connsiteX4" fmla="*/ 0 w 3316224"/>
              <a:gd name="connsiteY4" fmla="*/ 1129792 h 2690368"/>
              <a:gd name="connsiteX5" fmla="*/ 207264 w 3316224"/>
              <a:gd name="connsiteY5" fmla="*/ 2032000 h 2690368"/>
              <a:gd name="connsiteX6" fmla="*/ 1389888 w 3316224"/>
              <a:gd name="connsiteY6" fmla="*/ 2690368 h 2690368"/>
              <a:gd name="connsiteX7" fmla="*/ 2353056 w 3316224"/>
              <a:gd name="connsiteY7" fmla="*/ 2690368 h 2690368"/>
              <a:gd name="connsiteX8" fmla="*/ 2877312 w 3316224"/>
              <a:gd name="connsiteY8" fmla="*/ 2458720 h 2690368"/>
              <a:gd name="connsiteX9" fmla="*/ 3230880 w 3316224"/>
              <a:gd name="connsiteY9" fmla="*/ 1873504 h 2690368"/>
              <a:gd name="connsiteX10" fmla="*/ 3316224 w 3316224"/>
              <a:gd name="connsiteY10" fmla="*/ 1349248 h 2690368"/>
              <a:gd name="connsiteX11" fmla="*/ 3206496 w 3316224"/>
              <a:gd name="connsiteY11" fmla="*/ 910336 h 2690368"/>
              <a:gd name="connsiteX12" fmla="*/ 3060192 w 3316224"/>
              <a:gd name="connsiteY12" fmla="*/ 544576 h 2690368"/>
              <a:gd name="connsiteX13" fmla="*/ 2596896 w 3316224"/>
              <a:gd name="connsiteY13" fmla="*/ 215392 h 2690368"/>
              <a:gd name="connsiteX14" fmla="*/ 1755648 w 3316224"/>
              <a:gd name="connsiteY14" fmla="*/ 56896 h 2690368"/>
              <a:gd name="connsiteX0" fmla="*/ 1755648 w 3316224"/>
              <a:gd name="connsiteY0" fmla="*/ 56896 h 2726944"/>
              <a:gd name="connsiteX1" fmla="*/ 1085088 w 3316224"/>
              <a:gd name="connsiteY1" fmla="*/ 105664 h 2726944"/>
              <a:gd name="connsiteX2" fmla="*/ 646176 w 3316224"/>
              <a:gd name="connsiteY2" fmla="*/ 227584 h 2726944"/>
              <a:gd name="connsiteX3" fmla="*/ 231648 w 3316224"/>
              <a:gd name="connsiteY3" fmla="*/ 532384 h 2726944"/>
              <a:gd name="connsiteX4" fmla="*/ 0 w 3316224"/>
              <a:gd name="connsiteY4" fmla="*/ 1129792 h 2726944"/>
              <a:gd name="connsiteX5" fmla="*/ 207264 w 3316224"/>
              <a:gd name="connsiteY5" fmla="*/ 2032000 h 2726944"/>
              <a:gd name="connsiteX6" fmla="*/ 1389888 w 3316224"/>
              <a:gd name="connsiteY6" fmla="*/ 2690368 h 2726944"/>
              <a:gd name="connsiteX7" fmla="*/ 2365248 w 3316224"/>
              <a:gd name="connsiteY7" fmla="*/ 2726944 h 2726944"/>
              <a:gd name="connsiteX8" fmla="*/ 2877312 w 3316224"/>
              <a:gd name="connsiteY8" fmla="*/ 2458720 h 2726944"/>
              <a:gd name="connsiteX9" fmla="*/ 3230880 w 3316224"/>
              <a:gd name="connsiteY9" fmla="*/ 1873504 h 2726944"/>
              <a:gd name="connsiteX10" fmla="*/ 3316224 w 3316224"/>
              <a:gd name="connsiteY10" fmla="*/ 1349248 h 2726944"/>
              <a:gd name="connsiteX11" fmla="*/ 3206496 w 3316224"/>
              <a:gd name="connsiteY11" fmla="*/ 910336 h 2726944"/>
              <a:gd name="connsiteX12" fmla="*/ 3060192 w 3316224"/>
              <a:gd name="connsiteY12" fmla="*/ 544576 h 2726944"/>
              <a:gd name="connsiteX13" fmla="*/ 2596896 w 3316224"/>
              <a:gd name="connsiteY13" fmla="*/ 215392 h 2726944"/>
              <a:gd name="connsiteX14" fmla="*/ 1755648 w 3316224"/>
              <a:gd name="connsiteY14" fmla="*/ 56896 h 2726944"/>
              <a:gd name="connsiteX0" fmla="*/ 1755648 w 3316224"/>
              <a:gd name="connsiteY0" fmla="*/ 56896 h 2726944"/>
              <a:gd name="connsiteX1" fmla="*/ 1085088 w 3316224"/>
              <a:gd name="connsiteY1" fmla="*/ 105664 h 2726944"/>
              <a:gd name="connsiteX2" fmla="*/ 646176 w 3316224"/>
              <a:gd name="connsiteY2" fmla="*/ 227584 h 2726944"/>
              <a:gd name="connsiteX3" fmla="*/ 231648 w 3316224"/>
              <a:gd name="connsiteY3" fmla="*/ 532384 h 2726944"/>
              <a:gd name="connsiteX4" fmla="*/ 0 w 3316224"/>
              <a:gd name="connsiteY4" fmla="*/ 1129792 h 2726944"/>
              <a:gd name="connsiteX5" fmla="*/ 207264 w 3316224"/>
              <a:gd name="connsiteY5" fmla="*/ 2032000 h 2726944"/>
              <a:gd name="connsiteX6" fmla="*/ 719328 w 3316224"/>
              <a:gd name="connsiteY6" fmla="*/ 2434336 h 2726944"/>
              <a:gd name="connsiteX7" fmla="*/ 1389888 w 3316224"/>
              <a:gd name="connsiteY7" fmla="*/ 2690368 h 2726944"/>
              <a:gd name="connsiteX8" fmla="*/ 2365248 w 3316224"/>
              <a:gd name="connsiteY8" fmla="*/ 2726944 h 2726944"/>
              <a:gd name="connsiteX9" fmla="*/ 2877312 w 3316224"/>
              <a:gd name="connsiteY9" fmla="*/ 2458720 h 2726944"/>
              <a:gd name="connsiteX10" fmla="*/ 3230880 w 3316224"/>
              <a:gd name="connsiteY10" fmla="*/ 1873504 h 2726944"/>
              <a:gd name="connsiteX11" fmla="*/ 3316224 w 3316224"/>
              <a:gd name="connsiteY11" fmla="*/ 1349248 h 2726944"/>
              <a:gd name="connsiteX12" fmla="*/ 3206496 w 3316224"/>
              <a:gd name="connsiteY12" fmla="*/ 910336 h 2726944"/>
              <a:gd name="connsiteX13" fmla="*/ 3060192 w 3316224"/>
              <a:gd name="connsiteY13" fmla="*/ 544576 h 2726944"/>
              <a:gd name="connsiteX14" fmla="*/ 2596896 w 3316224"/>
              <a:gd name="connsiteY14" fmla="*/ 215392 h 2726944"/>
              <a:gd name="connsiteX15" fmla="*/ 1755648 w 3316224"/>
              <a:gd name="connsiteY15" fmla="*/ 56896 h 2726944"/>
              <a:gd name="connsiteX0" fmla="*/ 1780032 w 3340608"/>
              <a:gd name="connsiteY0" fmla="*/ 56896 h 2726944"/>
              <a:gd name="connsiteX1" fmla="*/ 1109472 w 3340608"/>
              <a:gd name="connsiteY1" fmla="*/ 105664 h 2726944"/>
              <a:gd name="connsiteX2" fmla="*/ 670560 w 3340608"/>
              <a:gd name="connsiteY2" fmla="*/ 227584 h 2726944"/>
              <a:gd name="connsiteX3" fmla="*/ 256032 w 3340608"/>
              <a:gd name="connsiteY3" fmla="*/ 532384 h 2726944"/>
              <a:gd name="connsiteX4" fmla="*/ 24384 w 3340608"/>
              <a:gd name="connsiteY4" fmla="*/ 1129792 h 2726944"/>
              <a:gd name="connsiteX5" fmla="*/ 0 w 3340608"/>
              <a:gd name="connsiteY5" fmla="*/ 1605280 h 2726944"/>
              <a:gd name="connsiteX6" fmla="*/ 231648 w 3340608"/>
              <a:gd name="connsiteY6" fmla="*/ 2032000 h 2726944"/>
              <a:gd name="connsiteX7" fmla="*/ 743712 w 3340608"/>
              <a:gd name="connsiteY7" fmla="*/ 2434336 h 2726944"/>
              <a:gd name="connsiteX8" fmla="*/ 1414272 w 3340608"/>
              <a:gd name="connsiteY8" fmla="*/ 2690368 h 2726944"/>
              <a:gd name="connsiteX9" fmla="*/ 2389632 w 3340608"/>
              <a:gd name="connsiteY9" fmla="*/ 2726944 h 2726944"/>
              <a:gd name="connsiteX10" fmla="*/ 2901696 w 3340608"/>
              <a:gd name="connsiteY10" fmla="*/ 2458720 h 2726944"/>
              <a:gd name="connsiteX11" fmla="*/ 3255264 w 3340608"/>
              <a:gd name="connsiteY11" fmla="*/ 1873504 h 2726944"/>
              <a:gd name="connsiteX12" fmla="*/ 3340608 w 3340608"/>
              <a:gd name="connsiteY12" fmla="*/ 1349248 h 2726944"/>
              <a:gd name="connsiteX13" fmla="*/ 3230880 w 3340608"/>
              <a:gd name="connsiteY13" fmla="*/ 910336 h 2726944"/>
              <a:gd name="connsiteX14" fmla="*/ 3084576 w 3340608"/>
              <a:gd name="connsiteY14" fmla="*/ 544576 h 2726944"/>
              <a:gd name="connsiteX15" fmla="*/ 2621280 w 3340608"/>
              <a:gd name="connsiteY15" fmla="*/ 215392 h 2726944"/>
              <a:gd name="connsiteX16" fmla="*/ 1780032 w 3340608"/>
              <a:gd name="connsiteY16" fmla="*/ 56896 h 2726944"/>
              <a:gd name="connsiteX0" fmla="*/ 1780032 w 3340608"/>
              <a:gd name="connsiteY0" fmla="*/ 56896 h 2726944"/>
              <a:gd name="connsiteX1" fmla="*/ 1109472 w 3340608"/>
              <a:gd name="connsiteY1" fmla="*/ 105664 h 2726944"/>
              <a:gd name="connsiteX2" fmla="*/ 670560 w 3340608"/>
              <a:gd name="connsiteY2" fmla="*/ 227584 h 2726944"/>
              <a:gd name="connsiteX3" fmla="*/ 256032 w 3340608"/>
              <a:gd name="connsiteY3" fmla="*/ 532384 h 2726944"/>
              <a:gd name="connsiteX4" fmla="*/ 24384 w 3340608"/>
              <a:gd name="connsiteY4" fmla="*/ 1129792 h 2726944"/>
              <a:gd name="connsiteX5" fmla="*/ 0 w 3340608"/>
              <a:gd name="connsiteY5" fmla="*/ 1605280 h 2726944"/>
              <a:gd name="connsiteX6" fmla="*/ 231648 w 3340608"/>
              <a:gd name="connsiteY6" fmla="*/ 2032000 h 2726944"/>
              <a:gd name="connsiteX7" fmla="*/ 743712 w 3340608"/>
              <a:gd name="connsiteY7" fmla="*/ 2434336 h 2726944"/>
              <a:gd name="connsiteX8" fmla="*/ 1414272 w 3340608"/>
              <a:gd name="connsiteY8" fmla="*/ 2690368 h 2726944"/>
              <a:gd name="connsiteX9" fmla="*/ 2389632 w 3340608"/>
              <a:gd name="connsiteY9" fmla="*/ 2726944 h 2726944"/>
              <a:gd name="connsiteX10" fmla="*/ 2901696 w 3340608"/>
              <a:gd name="connsiteY10" fmla="*/ 2458720 h 2726944"/>
              <a:gd name="connsiteX11" fmla="*/ 3255264 w 3340608"/>
              <a:gd name="connsiteY11" fmla="*/ 1873504 h 2726944"/>
              <a:gd name="connsiteX12" fmla="*/ 3340608 w 3340608"/>
              <a:gd name="connsiteY12" fmla="*/ 1349248 h 2726944"/>
              <a:gd name="connsiteX13" fmla="*/ 3230880 w 3340608"/>
              <a:gd name="connsiteY13" fmla="*/ 910336 h 2726944"/>
              <a:gd name="connsiteX14" fmla="*/ 3084576 w 3340608"/>
              <a:gd name="connsiteY14" fmla="*/ 544576 h 2726944"/>
              <a:gd name="connsiteX15" fmla="*/ 2840691 w 3340608"/>
              <a:gd name="connsiteY15" fmla="*/ 339044 h 2726944"/>
              <a:gd name="connsiteX16" fmla="*/ 2621280 w 3340608"/>
              <a:gd name="connsiteY16" fmla="*/ 215392 h 2726944"/>
              <a:gd name="connsiteX17" fmla="*/ 1780032 w 3340608"/>
              <a:gd name="connsiteY17" fmla="*/ 56896 h 2726944"/>
              <a:gd name="connsiteX0" fmla="*/ 1780032 w 3340608"/>
              <a:gd name="connsiteY0" fmla="*/ 56896 h 2726944"/>
              <a:gd name="connsiteX1" fmla="*/ 1109472 w 3340608"/>
              <a:gd name="connsiteY1" fmla="*/ 105664 h 2726944"/>
              <a:gd name="connsiteX2" fmla="*/ 670560 w 3340608"/>
              <a:gd name="connsiteY2" fmla="*/ 227584 h 2726944"/>
              <a:gd name="connsiteX3" fmla="*/ 256032 w 3340608"/>
              <a:gd name="connsiteY3" fmla="*/ 532384 h 2726944"/>
              <a:gd name="connsiteX4" fmla="*/ 24384 w 3340608"/>
              <a:gd name="connsiteY4" fmla="*/ 1129792 h 2726944"/>
              <a:gd name="connsiteX5" fmla="*/ 0 w 3340608"/>
              <a:gd name="connsiteY5" fmla="*/ 1605280 h 2726944"/>
              <a:gd name="connsiteX6" fmla="*/ 231648 w 3340608"/>
              <a:gd name="connsiteY6" fmla="*/ 2032000 h 2726944"/>
              <a:gd name="connsiteX7" fmla="*/ 743712 w 3340608"/>
              <a:gd name="connsiteY7" fmla="*/ 2434336 h 2726944"/>
              <a:gd name="connsiteX8" fmla="*/ 1414272 w 3340608"/>
              <a:gd name="connsiteY8" fmla="*/ 2690368 h 2726944"/>
              <a:gd name="connsiteX9" fmla="*/ 2389632 w 3340608"/>
              <a:gd name="connsiteY9" fmla="*/ 2726944 h 2726944"/>
              <a:gd name="connsiteX10" fmla="*/ 2901696 w 3340608"/>
              <a:gd name="connsiteY10" fmla="*/ 2458720 h 2726944"/>
              <a:gd name="connsiteX11" fmla="*/ 3255264 w 3340608"/>
              <a:gd name="connsiteY11" fmla="*/ 1873504 h 2726944"/>
              <a:gd name="connsiteX12" fmla="*/ 3340608 w 3340608"/>
              <a:gd name="connsiteY12" fmla="*/ 1349248 h 2726944"/>
              <a:gd name="connsiteX13" fmla="*/ 3230880 w 3340608"/>
              <a:gd name="connsiteY13" fmla="*/ 910336 h 2726944"/>
              <a:gd name="connsiteX14" fmla="*/ 3084576 w 3340608"/>
              <a:gd name="connsiteY14" fmla="*/ 544576 h 2726944"/>
              <a:gd name="connsiteX15" fmla="*/ 2840691 w 3340608"/>
              <a:gd name="connsiteY15" fmla="*/ 339044 h 2726944"/>
              <a:gd name="connsiteX16" fmla="*/ 2621280 w 3340608"/>
              <a:gd name="connsiteY16" fmla="*/ 215392 h 2726944"/>
              <a:gd name="connsiteX17" fmla="*/ 2231091 w 3340608"/>
              <a:gd name="connsiteY17" fmla="*/ 135844 h 2726944"/>
              <a:gd name="connsiteX18" fmla="*/ 1780032 w 3340608"/>
              <a:gd name="connsiteY18" fmla="*/ 56896 h 2726944"/>
              <a:gd name="connsiteX0" fmla="*/ 1780032 w 3340608"/>
              <a:gd name="connsiteY0" fmla="*/ 56896 h 2726944"/>
              <a:gd name="connsiteX1" fmla="*/ 1109472 w 3340608"/>
              <a:gd name="connsiteY1" fmla="*/ 105664 h 2726944"/>
              <a:gd name="connsiteX2" fmla="*/ 968348 w 3340608"/>
              <a:gd name="connsiteY2" fmla="*/ 135844 h 2726944"/>
              <a:gd name="connsiteX3" fmla="*/ 670560 w 3340608"/>
              <a:gd name="connsiteY3" fmla="*/ 227584 h 2726944"/>
              <a:gd name="connsiteX4" fmla="*/ 256032 w 3340608"/>
              <a:gd name="connsiteY4" fmla="*/ 532384 h 2726944"/>
              <a:gd name="connsiteX5" fmla="*/ 24384 w 3340608"/>
              <a:gd name="connsiteY5" fmla="*/ 1129792 h 2726944"/>
              <a:gd name="connsiteX6" fmla="*/ 0 w 3340608"/>
              <a:gd name="connsiteY6" fmla="*/ 1605280 h 2726944"/>
              <a:gd name="connsiteX7" fmla="*/ 231648 w 3340608"/>
              <a:gd name="connsiteY7" fmla="*/ 2032000 h 2726944"/>
              <a:gd name="connsiteX8" fmla="*/ 743712 w 3340608"/>
              <a:gd name="connsiteY8" fmla="*/ 2434336 h 2726944"/>
              <a:gd name="connsiteX9" fmla="*/ 1414272 w 3340608"/>
              <a:gd name="connsiteY9" fmla="*/ 2690368 h 2726944"/>
              <a:gd name="connsiteX10" fmla="*/ 2389632 w 3340608"/>
              <a:gd name="connsiteY10" fmla="*/ 2726944 h 2726944"/>
              <a:gd name="connsiteX11" fmla="*/ 2901696 w 3340608"/>
              <a:gd name="connsiteY11" fmla="*/ 2458720 h 2726944"/>
              <a:gd name="connsiteX12" fmla="*/ 3255264 w 3340608"/>
              <a:gd name="connsiteY12" fmla="*/ 1873504 h 2726944"/>
              <a:gd name="connsiteX13" fmla="*/ 3340608 w 3340608"/>
              <a:gd name="connsiteY13" fmla="*/ 1349248 h 2726944"/>
              <a:gd name="connsiteX14" fmla="*/ 3230880 w 3340608"/>
              <a:gd name="connsiteY14" fmla="*/ 910336 h 2726944"/>
              <a:gd name="connsiteX15" fmla="*/ 3084576 w 3340608"/>
              <a:gd name="connsiteY15" fmla="*/ 544576 h 2726944"/>
              <a:gd name="connsiteX16" fmla="*/ 2840691 w 3340608"/>
              <a:gd name="connsiteY16" fmla="*/ 339044 h 2726944"/>
              <a:gd name="connsiteX17" fmla="*/ 2621280 w 3340608"/>
              <a:gd name="connsiteY17" fmla="*/ 215392 h 2726944"/>
              <a:gd name="connsiteX18" fmla="*/ 2231091 w 3340608"/>
              <a:gd name="connsiteY18" fmla="*/ 135844 h 2726944"/>
              <a:gd name="connsiteX19" fmla="*/ 1780032 w 3340608"/>
              <a:gd name="connsiteY19" fmla="*/ 56896 h 2726944"/>
              <a:gd name="connsiteX0" fmla="*/ 1780032 w 3340608"/>
              <a:gd name="connsiteY0" fmla="*/ 56896 h 2726944"/>
              <a:gd name="connsiteX1" fmla="*/ 1109472 w 3340608"/>
              <a:gd name="connsiteY1" fmla="*/ 105664 h 2726944"/>
              <a:gd name="connsiteX2" fmla="*/ 968348 w 3340608"/>
              <a:gd name="connsiteY2" fmla="*/ 135844 h 2726944"/>
              <a:gd name="connsiteX3" fmla="*/ 670560 w 3340608"/>
              <a:gd name="connsiteY3" fmla="*/ 227584 h 2726944"/>
              <a:gd name="connsiteX4" fmla="*/ 256032 w 3340608"/>
              <a:gd name="connsiteY4" fmla="*/ 532384 h 2726944"/>
              <a:gd name="connsiteX5" fmla="*/ 24384 w 3340608"/>
              <a:gd name="connsiteY5" fmla="*/ 1129792 h 2726944"/>
              <a:gd name="connsiteX6" fmla="*/ 0 w 3340608"/>
              <a:gd name="connsiteY6" fmla="*/ 1605280 h 2726944"/>
              <a:gd name="connsiteX7" fmla="*/ 231648 w 3340608"/>
              <a:gd name="connsiteY7" fmla="*/ 2032000 h 2726944"/>
              <a:gd name="connsiteX8" fmla="*/ 743712 w 3340608"/>
              <a:gd name="connsiteY8" fmla="*/ 2434336 h 2726944"/>
              <a:gd name="connsiteX9" fmla="*/ 1414272 w 3340608"/>
              <a:gd name="connsiteY9" fmla="*/ 2690368 h 2726944"/>
              <a:gd name="connsiteX10" fmla="*/ 2389632 w 3340608"/>
              <a:gd name="connsiteY10" fmla="*/ 2726944 h 2726944"/>
              <a:gd name="connsiteX11" fmla="*/ 2901696 w 3340608"/>
              <a:gd name="connsiteY11" fmla="*/ 2458720 h 2726944"/>
              <a:gd name="connsiteX12" fmla="*/ 3255264 w 3340608"/>
              <a:gd name="connsiteY12" fmla="*/ 1873504 h 2726944"/>
              <a:gd name="connsiteX13" fmla="*/ 3340608 w 3340608"/>
              <a:gd name="connsiteY13" fmla="*/ 1349248 h 2726944"/>
              <a:gd name="connsiteX14" fmla="*/ 3230880 w 3340608"/>
              <a:gd name="connsiteY14" fmla="*/ 910336 h 2726944"/>
              <a:gd name="connsiteX15" fmla="*/ 3084576 w 3340608"/>
              <a:gd name="connsiteY15" fmla="*/ 544576 h 2726944"/>
              <a:gd name="connsiteX16" fmla="*/ 2840691 w 3340608"/>
              <a:gd name="connsiteY16" fmla="*/ 339044 h 2726944"/>
              <a:gd name="connsiteX17" fmla="*/ 2621280 w 3340608"/>
              <a:gd name="connsiteY17" fmla="*/ 215392 h 2726944"/>
              <a:gd name="connsiteX18" fmla="*/ 2231091 w 3340608"/>
              <a:gd name="connsiteY18" fmla="*/ 135844 h 2726944"/>
              <a:gd name="connsiteX19" fmla="*/ 1780032 w 3340608"/>
              <a:gd name="connsiteY19" fmla="*/ 56896 h 2726944"/>
              <a:gd name="connsiteX0" fmla="*/ 1780032 w 3340608"/>
              <a:gd name="connsiteY0" fmla="*/ 56896 h 2726944"/>
              <a:gd name="connsiteX1" fmla="*/ 1109472 w 3340608"/>
              <a:gd name="connsiteY1" fmla="*/ 105664 h 2726944"/>
              <a:gd name="connsiteX2" fmla="*/ 924805 w 3340608"/>
              <a:gd name="connsiteY2" fmla="*/ 106815 h 2726944"/>
              <a:gd name="connsiteX3" fmla="*/ 670560 w 3340608"/>
              <a:gd name="connsiteY3" fmla="*/ 227584 h 2726944"/>
              <a:gd name="connsiteX4" fmla="*/ 256032 w 3340608"/>
              <a:gd name="connsiteY4" fmla="*/ 532384 h 2726944"/>
              <a:gd name="connsiteX5" fmla="*/ 24384 w 3340608"/>
              <a:gd name="connsiteY5" fmla="*/ 1129792 h 2726944"/>
              <a:gd name="connsiteX6" fmla="*/ 0 w 3340608"/>
              <a:gd name="connsiteY6" fmla="*/ 1605280 h 2726944"/>
              <a:gd name="connsiteX7" fmla="*/ 231648 w 3340608"/>
              <a:gd name="connsiteY7" fmla="*/ 2032000 h 2726944"/>
              <a:gd name="connsiteX8" fmla="*/ 743712 w 3340608"/>
              <a:gd name="connsiteY8" fmla="*/ 2434336 h 2726944"/>
              <a:gd name="connsiteX9" fmla="*/ 1414272 w 3340608"/>
              <a:gd name="connsiteY9" fmla="*/ 2690368 h 2726944"/>
              <a:gd name="connsiteX10" fmla="*/ 2389632 w 3340608"/>
              <a:gd name="connsiteY10" fmla="*/ 2726944 h 2726944"/>
              <a:gd name="connsiteX11" fmla="*/ 2901696 w 3340608"/>
              <a:gd name="connsiteY11" fmla="*/ 2458720 h 2726944"/>
              <a:gd name="connsiteX12" fmla="*/ 3255264 w 3340608"/>
              <a:gd name="connsiteY12" fmla="*/ 1873504 h 2726944"/>
              <a:gd name="connsiteX13" fmla="*/ 3340608 w 3340608"/>
              <a:gd name="connsiteY13" fmla="*/ 1349248 h 2726944"/>
              <a:gd name="connsiteX14" fmla="*/ 3230880 w 3340608"/>
              <a:gd name="connsiteY14" fmla="*/ 910336 h 2726944"/>
              <a:gd name="connsiteX15" fmla="*/ 3084576 w 3340608"/>
              <a:gd name="connsiteY15" fmla="*/ 544576 h 2726944"/>
              <a:gd name="connsiteX16" fmla="*/ 2840691 w 3340608"/>
              <a:gd name="connsiteY16" fmla="*/ 339044 h 2726944"/>
              <a:gd name="connsiteX17" fmla="*/ 2621280 w 3340608"/>
              <a:gd name="connsiteY17" fmla="*/ 215392 h 2726944"/>
              <a:gd name="connsiteX18" fmla="*/ 2231091 w 3340608"/>
              <a:gd name="connsiteY18" fmla="*/ 135844 h 2726944"/>
              <a:gd name="connsiteX19" fmla="*/ 1780032 w 3340608"/>
              <a:gd name="connsiteY19" fmla="*/ 56896 h 2726944"/>
              <a:gd name="connsiteX0" fmla="*/ 1780032 w 3340608"/>
              <a:gd name="connsiteY0" fmla="*/ 56896 h 2726944"/>
              <a:gd name="connsiteX1" fmla="*/ 1109472 w 3340608"/>
              <a:gd name="connsiteY1" fmla="*/ 105664 h 2726944"/>
              <a:gd name="connsiteX2" fmla="*/ 924805 w 3340608"/>
              <a:gd name="connsiteY2" fmla="*/ 106815 h 2726944"/>
              <a:gd name="connsiteX3" fmla="*/ 670560 w 3340608"/>
              <a:gd name="connsiteY3" fmla="*/ 227584 h 2726944"/>
              <a:gd name="connsiteX4" fmla="*/ 460348 w 3340608"/>
              <a:gd name="connsiteY4" fmla="*/ 324530 h 2726944"/>
              <a:gd name="connsiteX5" fmla="*/ 256032 w 3340608"/>
              <a:gd name="connsiteY5" fmla="*/ 532384 h 2726944"/>
              <a:gd name="connsiteX6" fmla="*/ 24384 w 3340608"/>
              <a:gd name="connsiteY6" fmla="*/ 1129792 h 2726944"/>
              <a:gd name="connsiteX7" fmla="*/ 0 w 3340608"/>
              <a:gd name="connsiteY7" fmla="*/ 1605280 h 2726944"/>
              <a:gd name="connsiteX8" fmla="*/ 231648 w 3340608"/>
              <a:gd name="connsiteY8" fmla="*/ 2032000 h 2726944"/>
              <a:gd name="connsiteX9" fmla="*/ 743712 w 3340608"/>
              <a:gd name="connsiteY9" fmla="*/ 2434336 h 2726944"/>
              <a:gd name="connsiteX10" fmla="*/ 1414272 w 3340608"/>
              <a:gd name="connsiteY10" fmla="*/ 2690368 h 2726944"/>
              <a:gd name="connsiteX11" fmla="*/ 2389632 w 3340608"/>
              <a:gd name="connsiteY11" fmla="*/ 2726944 h 2726944"/>
              <a:gd name="connsiteX12" fmla="*/ 2901696 w 3340608"/>
              <a:gd name="connsiteY12" fmla="*/ 2458720 h 2726944"/>
              <a:gd name="connsiteX13" fmla="*/ 3255264 w 3340608"/>
              <a:gd name="connsiteY13" fmla="*/ 1873504 h 2726944"/>
              <a:gd name="connsiteX14" fmla="*/ 3340608 w 3340608"/>
              <a:gd name="connsiteY14" fmla="*/ 1349248 h 2726944"/>
              <a:gd name="connsiteX15" fmla="*/ 3230880 w 3340608"/>
              <a:gd name="connsiteY15" fmla="*/ 910336 h 2726944"/>
              <a:gd name="connsiteX16" fmla="*/ 3084576 w 3340608"/>
              <a:gd name="connsiteY16" fmla="*/ 544576 h 2726944"/>
              <a:gd name="connsiteX17" fmla="*/ 2840691 w 3340608"/>
              <a:gd name="connsiteY17" fmla="*/ 339044 h 2726944"/>
              <a:gd name="connsiteX18" fmla="*/ 2621280 w 3340608"/>
              <a:gd name="connsiteY18" fmla="*/ 215392 h 2726944"/>
              <a:gd name="connsiteX19" fmla="*/ 2231091 w 3340608"/>
              <a:gd name="connsiteY19" fmla="*/ 135844 h 2726944"/>
              <a:gd name="connsiteX20" fmla="*/ 1780032 w 3340608"/>
              <a:gd name="connsiteY20" fmla="*/ 56896 h 2726944"/>
              <a:gd name="connsiteX0" fmla="*/ 1780032 w 3340608"/>
              <a:gd name="connsiteY0" fmla="*/ 56896 h 2726944"/>
              <a:gd name="connsiteX1" fmla="*/ 1109472 w 3340608"/>
              <a:gd name="connsiteY1" fmla="*/ 105664 h 2726944"/>
              <a:gd name="connsiteX2" fmla="*/ 924805 w 3340608"/>
              <a:gd name="connsiteY2" fmla="*/ 106815 h 2726944"/>
              <a:gd name="connsiteX3" fmla="*/ 670560 w 3340608"/>
              <a:gd name="connsiteY3" fmla="*/ 227584 h 2726944"/>
              <a:gd name="connsiteX4" fmla="*/ 460348 w 3340608"/>
              <a:gd name="connsiteY4" fmla="*/ 324530 h 2726944"/>
              <a:gd name="connsiteX5" fmla="*/ 256032 w 3340608"/>
              <a:gd name="connsiteY5" fmla="*/ 532384 h 2726944"/>
              <a:gd name="connsiteX6" fmla="*/ 24384 w 3340608"/>
              <a:gd name="connsiteY6" fmla="*/ 1129792 h 2726944"/>
              <a:gd name="connsiteX7" fmla="*/ 0 w 3340608"/>
              <a:gd name="connsiteY7" fmla="*/ 1605280 h 2726944"/>
              <a:gd name="connsiteX8" fmla="*/ 97491 w 3340608"/>
              <a:gd name="connsiteY8" fmla="*/ 1848530 h 2726944"/>
              <a:gd name="connsiteX9" fmla="*/ 231648 w 3340608"/>
              <a:gd name="connsiteY9" fmla="*/ 2032000 h 2726944"/>
              <a:gd name="connsiteX10" fmla="*/ 743712 w 3340608"/>
              <a:gd name="connsiteY10" fmla="*/ 2434336 h 2726944"/>
              <a:gd name="connsiteX11" fmla="*/ 1414272 w 3340608"/>
              <a:gd name="connsiteY11" fmla="*/ 2690368 h 2726944"/>
              <a:gd name="connsiteX12" fmla="*/ 2389632 w 3340608"/>
              <a:gd name="connsiteY12" fmla="*/ 2726944 h 2726944"/>
              <a:gd name="connsiteX13" fmla="*/ 2901696 w 3340608"/>
              <a:gd name="connsiteY13" fmla="*/ 2458720 h 2726944"/>
              <a:gd name="connsiteX14" fmla="*/ 3255264 w 3340608"/>
              <a:gd name="connsiteY14" fmla="*/ 1873504 h 2726944"/>
              <a:gd name="connsiteX15" fmla="*/ 3340608 w 3340608"/>
              <a:gd name="connsiteY15" fmla="*/ 1349248 h 2726944"/>
              <a:gd name="connsiteX16" fmla="*/ 3230880 w 3340608"/>
              <a:gd name="connsiteY16" fmla="*/ 910336 h 2726944"/>
              <a:gd name="connsiteX17" fmla="*/ 3084576 w 3340608"/>
              <a:gd name="connsiteY17" fmla="*/ 544576 h 2726944"/>
              <a:gd name="connsiteX18" fmla="*/ 2840691 w 3340608"/>
              <a:gd name="connsiteY18" fmla="*/ 339044 h 2726944"/>
              <a:gd name="connsiteX19" fmla="*/ 2621280 w 3340608"/>
              <a:gd name="connsiteY19" fmla="*/ 215392 h 2726944"/>
              <a:gd name="connsiteX20" fmla="*/ 2231091 w 3340608"/>
              <a:gd name="connsiteY20" fmla="*/ 135844 h 2726944"/>
              <a:gd name="connsiteX21" fmla="*/ 1780032 w 3340608"/>
              <a:gd name="connsiteY21" fmla="*/ 56896 h 2726944"/>
              <a:gd name="connsiteX0" fmla="*/ 1780032 w 3340608"/>
              <a:gd name="connsiteY0" fmla="*/ 56896 h 2748416"/>
              <a:gd name="connsiteX1" fmla="*/ 1109472 w 3340608"/>
              <a:gd name="connsiteY1" fmla="*/ 105664 h 2748416"/>
              <a:gd name="connsiteX2" fmla="*/ 924805 w 3340608"/>
              <a:gd name="connsiteY2" fmla="*/ 106815 h 2748416"/>
              <a:gd name="connsiteX3" fmla="*/ 670560 w 3340608"/>
              <a:gd name="connsiteY3" fmla="*/ 227584 h 2748416"/>
              <a:gd name="connsiteX4" fmla="*/ 460348 w 3340608"/>
              <a:gd name="connsiteY4" fmla="*/ 324530 h 2748416"/>
              <a:gd name="connsiteX5" fmla="*/ 256032 w 3340608"/>
              <a:gd name="connsiteY5" fmla="*/ 532384 h 2748416"/>
              <a:gd name="connsiteX6" fmla="*/ 24384 w 3340608"/>
              <a:gd name="connsiteY6" fmla="*/ 1129792 h 2748416"/>
              <a:gd name="connsiteX7" fmla="*/ 0 w 3340608"/>
              <a:gd name="connsiteY7" fmla="*/ 1605280 h 2748416"/>
              <a:gd name="connsiteX8" fmla="*/ 97491 w 3340608"/>
              <a:gd name="connsiteY8" fmla="*/ 1848530 h 2748416"/>
              <a:gd name="connsiteX9" fmla="*/ 231648 w 3340608"/>
              <a:gd name="connsiteY9" fmla="*/ 2032000 h 2748416"/>
              <a:gd name="connsiteX10" fmla="*/ 743712 w 3340608"/>
              <a:gd name="connsiteY10" fmla="*/ 2434336 h 2748416"/>
              <a:gd name="connsiteX11" fmla="*/ 1414272 w 3340608"/>
              <a:gd name="connsiteY11" fmla="*/ 2690368 h 2748416"/>
              <a:gd name="connsiteX12" fmla="*/ 1882748 w 3340608"/>
              <a:gd name="connsiteY12" fmla="*/ 2748416 h 2748416"/>
              <a:gd name="connsiteX13" fmla="*/ 2389632 w 3340608"/>
              <a:gd name="connsiteY13" fmla="*/ 2726944 h 2748416"/>
              <a:gd name="connsiteX14" fmla="*/ 2901696 w 3340608"/>
              <a:gd name="connsiteY14" fmla="*/ 2458720 h 2748416"/>
              <a:gd name="connsiteX15" fmla="*/ 3255264 w 3340608"/>
              <a:gd name="connsiteY15" fmla="*/ 1873504 h 2748416"/>
              <a:gd name="connsiteX16" fmla="*/ 3340608 w 3340608"/>
              <a:gd name="connsiteY16" fmla="*/ 1349248 h 2748416"/>
              <a:gd name="connsiteX17" fmla="*/ 3230880 w 3340608"/>
              <a:gd name="connsiteY17" fmla="*/ 910336 h 2748416"/>
              <a:gd name="connsiteX18" fmla="*/ 3084576 w 3340608"/>
              <a:gd name="connsiteY18" fmla="*/ 544576 h 2748416"/>
              <a:gd name="connsiteX19" fmla="*/ 2840691 w 3340608"/>
              <a:gd name="connsiteY19" fmla="*/ 339044 h 2748416"/>
              <a:gd name="connsiteX20" fmla="*/ 2621280 w 3340608"/>
              <a:gd name="connsiteY20" fmla="*/ 215392 h 2748416"/>
              <a:gd name="connsiteX21" fmla="*/ 2231091 w 3340608"/>
              <a:gd name="connsiteY21" fmla="*/ 135844 h 2748416"/>
              <a:gd name="connsiteX22" fmla="*/ 1780032 w 3340608"/>
              <a:gd name="connsiteY22" fmla="*/ 56896 h 2748416"/>
              <a:gd name="connsiteX0" fmla="*/ 1780032 w 3340608"/>
              <a:gd name="connsiteY0" fmla="*/ 56896 h 2748416"/>
              <a:gd name="connsiteX1" fmla="*/ 1109472 w 3340608"/>
              <a:gd name="connsiteY1" fmla="*/ 105664 h 2748416"/>
              <a:gd name="connsiteX2" fmla="*/ 924805 w 3340608"/>
              <a:gd name="connsiteY2" fmla="*/ 106815 h 2748416"/>
              <a:gd name="connsiteX3" fmla="*/ 670560 w 3340608"/>
              <a:gd name="connsiteY3" fmla="*/ 227584 h 2748416"/>
              <a:gd name="connsiteX4" fmla="*/ 460348 w 3340608"/>
              <a:gd name="connsiteY4" fmla="*/ 324530 h 2748416"/>
              <a:gd name="connsiteX5" fmla="*/ 256032 w 3340608"/>
              <a:gd name="connsiteY5" fmla="*/ 532384 h 2748416"/>
              <a:gd name="connsiteX6" fmla="*/ 125159 w 3340608"/>
              <a:gd name="connsiteY6" fmla="*/ 688975 h 2748416"/>
              <a:gd name="connsiteX7" fmla="*/ 24384 w 3340608"/>
              <a:gd name="connsiteY7" fmla="*/ 1129792 h 2748416"/>
              <a:gd name="connsiteX8" fmla="*/ 0 w 3340608"/>
              <a:gd name="connsiteY8" fmla="*/ 1605280 h 2748416"/>
              <a:gd name="connsiteX9" fmla="*/ 97491 w 3340608"/>
              <a:gd name="connsiteY9" fmla="*/ 1848530 h 2748416"/>
              <a:gd name="connsiteX10" fmla="*/ 231648 w 3340608"/>
              <a:gd name="connsiteY10" fmla="*/ 2032000 h 2748416"/>
              <a:gd name="connsiteX11" fmla="*/ 743712 w 3340608"/>
              <a:gd name="connsiteY11" fmla="*/ 2434336 h 2748416"/>
              <a:gd name="connsiteX12" fmla="*/ 1414272 w 3340608"/>
              <a:gd name="connsiteY12" fmla="*/ 2690368 h 2748416"/>
              <a:gd name="connsiteX13" fmla="*/ 1882748 w 3340608"/>
              <a:gd name="connsiteY13" fmla="*/ 2748416 h 2748416"/>
              <a:gd name="connsiteX14" fmla="*/ 2389632 w 3340608"/>
              <a:gd name="connsiteY14" fmla="*/ 2726944 h 2748416"/>
              <a:gd name="connsiteX15" fmla="*/ 2901696 w 3340608"/>
              <a:gd name="connsiteY15" fmla="*/ 2458720 h 2748416"/>
              <a:gd name="connsiteX16" fmla="*/ 3255264 w 3340608"/>
              <a:gd name="connsiteY16" fmla="*/ 1873504 h 2748416"/>
              <a:gd name="connsiteX17" fmla="*/ 3340608 w 3340608"/>
              <a:gd name="connsiteY17" fmla="*/ 1349248 h 2748416"/>
              <a:gd name="connsiteX18" fmla="*/ 3230880 w 3340608"/>
              <a:gd name="connsiteY18" fmla="*/ 910336 h 2748416"/>
              <a:gd name="connsiteX19" fmla="*/ 3084576 w 3340608"/>
              <a:gd name="connsiteY19" fmla="*/ 544576 h 2748416"/>
              <a:gd name="connsiteX20" fmla="*/ 2840691 w 3340608"/>
              <a:gd name="connsiteY20" fmla="*/ 339044 h 2748416"/>
              <a:gd name="connsiteX21" fmla="*/ 2621280 w 3340608"/>
              <a:gd name="connsiteY21" fmla="*/ 215392 h 2748416"/>
              <a:gd name="connsiteX22" fmla="*/ 2231091 w 3340608"/>
              <a:gd name="connsiteY22" fmla="*/ 135844 h 2748416"/>
              <a:gd name="connsiteX23" fmla="*/ 1780032 w 3340608"/>
              <a:gd name="connsiteY23" fmla="*/ 56896 h 2748416"/>
              <a:gd name="connsiteX0" fmla="*/ 1780032 w 3340608"/>
              <a:gd name="connsiteY0" fmla="*/ 85471 h 2776991"/>
              <a:gd name="connsiteX1" fmla="*/ 1109472 w 3340608"/>
              <a:gd name="connsiteY1" fmla="*/ 105664 h 2776991"/>
              <a:gd name="connsiteX2" fmla="*/ 924805 w 3340608"/>
              <a:gd name="connsiteY2" fmla="*/ 135390 h 2776991"/>
              <a:gd name="connsiteX3" fmla="*/ 670560 w 3340608"/>
              <a:gd name="connsiteY3" fmla="*/ 256159 h 2776991"/>
              <a:gd name="connsiteX4" fmla="*/ 460348 w 3340608"/>
              <a:gd name="connsiteY4" fmla="*/ 353105 h 2776991"/>
              <a:gd name="connsiteX5" fmla="*/ 256032 w 3340608"/>
              <a:gd name="connsiteY5" fmla="*/ 560959 h 2776991"/>
              <a:gd name="connsiteX6" fmla="*/ 125159 w 3340608"/>
              <a:gd name="connsiteY6" fmla="*/ 717550 h 2776991"/>
              <a:gd name="connsiteX7" fmla="*/ 24384 w 3340608"/>
              <a:gd name="connsiteY7" fmla="*/ 1158367 h 2776991"/>
              <a:gd name="connsiteX8" fmla="*/ 0 w 3340608"/>
              <a:gd name="connsiteY8" fmla="*/ 1633855 h 2776991"/>
              <a:gd name="connsiteX9" fmla="*/ 97491 w 3340608"/>
              <a:gd name="connsiteY9" fmla="*/ 1877105 h 2776991"/>
              <a:gd name="connsiteX10" fmla="*/ 231648 w 3340608"/>
              <a:gd name="connsiteY10" fmla="*/ 2060575 h 2776991"/>
              <a:gd name="connsiteX11" fmla="*/ 743712 w 3340608"/>
              <a:gd name="connsiteY11" fmla="*/ 2462911 h 2776991"/>
              <a:gd name="connsiteX12" fmla="*/ 1414272 w 3340608"/>
              <a:gd name="connsiteY12" fmla="*/ 2718943 h 2776991"/>
              <a:gd name="connsiteX13" fmla="*/ 1882748 w 3340608"/>
              <a:gd name="connsiteY13" fmla="*/ 2776991 h 2776991"/>
              <a:gd name="connsiteX14" fmla="*/ 2389632 w 3340608"/>
              <a:gd name="connsiteY14" fmla="*/ 2755519 h 2776991"/>
              <a:gd name="connsiteX15" fmla="*/ 2901696 w 3340608"/>
              <a:gd name="connsiteY15" fmla="*/ 2487295 h 2776991"/>
              <a:gd name="connsiteX16" fmla="*/ 3255264 w 3340608"/>
              <a:gd name="connsiteY16" fmla="*/ 1902079 h 2776991"/>
              <a:gd name="connsiteX17" fmla="*/ 3340608 w 3340608"/>
              <a:gd name="connsiteY17" fmla="*/ 1377823 h 2776991"/>
              <a:gd name="connsiteX18" fmla="*/ 3230880 w 3340608"/>
              <a:gd name="connsiteY18" fmla="*/ 938911 h 2776991"/>
              <a:gd name="connsiteX19" fmla="*/ 3084576 w 3340608"/>
              <a:gd name="connsiteY19" fmla="*/ 573151 h 2776991"/>
              <a:gd name="connsiteX20" fmla="*/ 2840691 w 3340608"/>
              <a:gd name="connsiteY20" fmla="*/ 367619 h 2776991"/>
              <a:gd name="connsiteX21" fmla="*/ 2621280 w 3340608"/>
              <a:gd name="connsiteY21" fmla="*/ 243967 h 2776991"/>
              <a:gd name="connsiteX22" fmla="*/ 2231091 w 3340608"/>
              <a:gd name="connsiteY22" fmla="*/ 164419 h 2776991"/>
              <a:gd name="connsiteX23" fmla="*/ 1780032 w 3340608"/>
              <a:gd name="connsiteY23" fmla="*/ 85471 h 2776991"/>
              <a:gd name="connsiteX0" fmla="*/ 1780032 w 3340608"/>
              <a:gd name="connsiteY0" fmla="*/ 42608 h 2734128"/>
              <a:gd name="connsiteX1" fmla="*/ 1109472 w 3340608"/>
              <a:gd name="connsiteY1" fmla="*/ 62801 h 2734128"/>
              <a:gd name="connsiteX2" fmla="*/ 924805 w 3340608"/>
              <a:gd name="connsiteY2" fmla="*/ 92527 h 2734128"/>
              <a:gd name="connsiteX3" fmla="*/ 670560 w 3340608"/>
              <a:gd name="connsiteY3" fmla="*/ 213296 h 2734128"/>
              <a:gd name="connsiteX4" fmla="*/ 460348 w 3340608"/>
              <a:gd name="connsiteY4" fmla="*/ 310242 h 2734128"/>
              <a:gd name="connsiteX5" fmla="*/ 256032 w 3340608"/>
              <a:gd name="connsiteY5" fmla="*/ 518096 h 2734128"/>
              <a:gd name="connsiteX6" fmla="*/ 125159 w 3340608"/>
              <a:gd name="connsiteY6" fmla="*/ 674687 h 2734128"/>
              <a:gd name="connsiteX7" fmla="*/ 24384 w 3340608"/>
              <a:gd name="connsiteY7" fmla="*/ 1115504 h 2734128"/>
              <a:gd name="connsiteX8" fmla="*/ 0 w 3340608"/>
              <a:gd name="connsiteY8" fmla="*/ 1590992 h 2734128"/>
              <a:gd name="connsiteX9" fmla="*/ 97491 w 3340608"/>
              <a:gd name="connsiteY9" fmla="*/ 1834242 h 2734128"/>
              <a:gd name="connsiteX10" fmla="*/ 231648 w 3340608"/>
              <a:gd name="connsiteY10" fmla="*/ 2017712 h 2734128"/>
              <a:gd name="connsiteX11" fmla="*/ 743712 w 3340608"/>
              <a:gd name="connsiteY11" fmla="*/ 2420048 h 2734128"/>
              <a:gd name="connsiteX12" fmla="*/ 1414272 w 3340608"/>
              <a:gd name="connsiteY12" fmla="*/ 2676080 h 2734128"/>
              <a:gd name="connsiteX13" fmla="*/ 1882748 w 3340608"/>
              <a:gd name="connsiteY13" fmla="*/ 2734128 h 2734128"/>
              <a:gd name="connsiteX14" fmla="*/ 2389632 w 3340608"/>
              <a:gd name="connsiteY14" fmla="*/ 2712656 h 2734128"/>
              <a:gd name="connsiteX15" fmla="*/ 2901696 w 3340608"/>
              <a:gd name="connsiteY15" fmla="*/ 2444432 h 2734128"/>
              <a:gd name="connsiteX16" fmla="*/ 3255264 w 3340608"/>
              <a:gd name="connsiteY16" fmla="*/ 1859216 h 2734128"/>
              <a:gd name="connsiteX17" fmla="*/ 3340608 w 3340608"/>
              <a:gd name="connsiteY17" fmla="*/ 1334960 h 2734128"/>
              <a:gd name="connsiteX18" fmla="*/ 3230880 w 3340608"/>
              <a:gd name="connsiteY18" fmla="*/ 896048 h 2734128"/>
              <a:gd name="connsiteX19" fmla="*/ 3084576 w 3340608"/>
              <a:gd name="connsiteY19" fmla="*/ 530288 h 2734128"/>
              <a:gd name="connsiteX20" fmla="*/ 2840691 w 3340608"/>
              <a:gd name="connsiteY20" fmla="*/ 324756 h 2734128"/>
              <a:gd name="connsiteX21" fmla="*/ 2621280 w 3340608"/>
              <a:gd name="connsiteY21" fmla="*/ 201104 h 2734128"/>
              <a:gd name="connsiteX22" fmla="*/ 2231091 w 3340608"/>
              <a:gd name="connsiteY22" fmla="*/ 121556 h 2734128"/>
              <a:gd name="connsiteX23" fmla="*/ 1780032 w 3340608"/>
              <a:gd name="connsiteY23" fmla="*/ 42608 h 2734128"/>
              <a:gd name="connsiteX0" fmla="*/ 1780032 w 3340608"/>
              <a:gd name="connsiteY0" fmla="*/ 42608 h 2734128"/>
              <a:gd name="connsiteX1" fmla="*/ 1109472 w 3340608"/>
              <a:gd name="connsiteY1" fmla="*/ 62801 h 2734128"/>
              <a:gd name="connsiteX2" fmla="*/ 924805 w 3340608"/>
              <a:gd name="connsiteY2" fmla="*/ 92527 h 2734128"/>
              <a:gd name="connsiteX3" fmla="*/ 839534 w 3340608"/>
              <a:gd name="connsiteY3" fmla="*/ 136524 h 2734128"/>
              <a:gd name="connsiteX4" fmla="*/ 670560 w 3340608"/>
              <a:gd name="connsiteY4" fmla="*/ 213296 h 2734128"/>
              <a:gd name="connsiteX5" fmla="*/ 460348 w 3340608"/>
              <a:gd name="connsiteY5" fmla="*/ 310242 h 2734128"/>
              <a:gd name="connsiteX6" fmla="*/ 256032 w 3340608"/>
              <a:gd name="connsiteY6" fmla="*/ 518096 h 2734128"/>
              <a:gd name="connsiteX7" fmla="*/ 125159 w 3340608"/>
              <a:gd name="connsiteY7" fmla="*/ 674687 h 2734128"/>
              <a:gd name="connsiteX8" fmla="*/ 24384 w 3340608"/>
              <a:gd name="connsiteY8" fmla="*/ 1115504 h 2734128"/>
              <a:gd name="connsiteX9" fmla="*/ 0 w 3340608"/>
              <a:gd name="connsiteY9" fmla="*/ 1590992 h 2734128"/>
              <a:gd name="connsiteX10" fmla="*/ 97491 w 3340608"/>
              <a:gd name="connsiteY10" fmla="*/ 1834242 h 2734128"/>
              <a:gd name="connsiteX11" fmla="*/ 231648 w 3340608"/>
              <a:gd name="connsiteY11" fmla="*/ 2017712 h 2734128"/>
              <a:gd name="connsiteX12" fmla="*/ 743712 w 3340608"/>
              <a:gd name="connsiteY12" fmla="*/ 2420048 h 2734128"/>
              <a:gd name="connsiteX13" fmla="*/ 1414272 w 3340608"/>
              <a:gd name="connsiteY13" fmla="*/ 2676080 h 2734128"/>
              <a:gd name="connsiteX14" fmla="*/ 1882748 w 3340608"/>
              <a:gd name="connsiteY14" fmla="*/ 2734128 h 2734128"/>
              <a:gd name="connsiteX15" fmla="*/ 2389632 w 3340608"/>
              <a:gd name="connsiteY15" fmla="*/ 2712656 h 2734128"/>
              <a:gd name="connsiteX16" fmla="*/ 2901696 w 3340608"/>
              <a:gd name="connsiteY16" fmla="*/ 2444432 h 2734128"/>
              <a:gd name="connsiteX17" fmla="*/ 3255264 w 3340608"/>
              <a:gd name="connsiteY17" fmla="*/ 1859216 h 2734128"/>
              <a:gd name="connsiteX18" fmla="*/ 3340608 w 3340608"/>
              <a:gd name="connsiteY18" fmla="*/ 1334960 h 2734128"/>
              <a:gd name="connsiteX19" fmla="*/ 3230880 w 3340608"/>
              <a:gd name="connsiteY19" fmla="*/ 896048 h 2734128"/>
              <a:gd name="connsiteX20" fmla="*/ 3084576 w 3340608"/>
              <a:gd name="connsiteY20" fmla="*/ 530288 h 2734128"/>
              <a:gd name="connsiteX21" fmla="*/ 2840691 w 3340608"/>
              <a:gd name="connsiteY21" fmla="*/ 324756 h 2734128"/>
              <a:gd name="connsiteX22" fmla="*/ 2621280 w 3340608"/>
              <a:gd name="connsiteY22" fmla="*/ 201104 h 2734128"/>
              <a:gd name="connsiteX23" fmla="*/ 2231091 w 3340608"/>
              <a:gd name="connsiteY23" fmla="*/ 121556 h 2734128"/>
              <a:gd name="connsiteX24" fmla="*/ 1780032 w 3340608"/>
              <a:gd name="connsiteY24" fmla="*/ 42608 h 2734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340608" h="2734128">
                <a:moveTo>
                  <a:pt x="1780032" y="42608"/>
                </a:moveTo>
                <a:cubicBezTo>
                  <a:pt x="1568704" y="75120"/>
                  <a:pt x="1429385" y="0"/>
                  <a:pt x="1109472" y="62801"/>
                </a:cubicBezTo>
                <a:lnTo>
                  <a:pt x="924805" y="92527"/>
                </a:lnTo>
                <a:lnTo>
                  <a:pt x="839534" y="136524"/>
                </a:lnTo>
                <a:lnTo>
                  <a:pt x="670560" y="213296"/>
                </a:lnTo>
                <a:lnTo>
                  <a:pt x="460348" y="310242"/>
                </a:lnTo>
                <a:lnTo>
                  <a:pt x="256032" y="518096"/>
                </a:lnTo>
                <a:lnTo>
                  <a:pt x="125159" y="674687"/>
                </a:lnTo>
                <a:lnTo>
                  <a:pt x="24384" y="1115504"/>
                </a:lnTo>
                <a:lnTo>
                  <a:pt x="0" y="1590992"/>
                </a:lnTo>
                <a:lnTo>
                  <a:pt x="97491" y="1834242"/>
                </a:lnTo>
                <a:lnTo>
                  <a:pt x="231648" y="2017712"/>
                </a:lnTo>
                <a:lnTo>
                  <a:pt x="743712" y="2420048"/>
                </a:lnTo>
                <a:lnTo>
                  <a:pt x="1414272" y="2676080"/>
                </a:lnTo>
                <a:lnTo>
                  <a:pt x="1882748" y="2734128"/>
                </a:lnTo>
                <a:lnTo>
                  <a:pt x="2389632" y="2712656"/>
                </a:lnTo>
                <a:cubicBezTo>
                  <a:pt x="2564384" y="2635440"/>
                  <a:pt x="2690368" y="2606992"/>
                  <a:pt x="2901696" y="2444432"/>
                </a:cubicBezTo>
                <a:lnTo>
                  <a:pt x="3255264" y="1859216"/>
                </a:lnTo>
                <a:lnTo>
                  <a:pt x="3340608" y="1334960"/>
                </a:lnTo>
                <a:lnTo>
                  <a:pt x="3230880" y="896048"/>
                </a:lnTo>
                <a:lnTo>
                  <a:pt x="3084576" y="530288"/>
                </a:lnTo>
                <a:lnTo>
                  <a:pt x="2840691" y="324756"/>
                </a:lnTo>
                <a:lnTo>
                  <a:pt x="2621280" y="201104"/>
                </a:lnTo>
                <a:lnTo>
                  <a:pt x="2231091" y="121556"/>
                </a:lnTo>
                <a:lnTo>
                  <a:pt x="1780032" y="42608"/>
                </a:lnTo>
                <a:close/>
              </a:path>
            </a:pathLst>
          </a:custGeom>
          <a:solidFill>
            <a:srgbClr val="FFCC00">
              <a:alpha val="78824"/>
            </a:srgb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>
            <a:softEdge rad="127000"/>
          </a:effectLst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Membrane Interface Probe Investigation</a:t>
            </a:r>
          </a:p>
        </p:txBody>
      </p:sp>
      <p:sp>
        <p:nvSpPr>
          <p:cNvPr id="717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82E8D88-9FB2-4C87-9CDD-C7182C978CA2}" type="slidenum">
              <a:rPr lang="en-US" smtClean="0"/>
              <a:pPr/>
              <a:t>8</a:t>
            </a:fld>
            <a:r>
              <a:rPr lang="en-US"/>
              <a:t>                       Alameda Point  RAB Meeting</a:t>
            </a:r>
          </a:p>
          <a:p>
            <a:endParaRPr lang="en-US"/>
          </a:p>
        </p:txBody>
      </p:sp>
      <p:sp>
        <p:nvSpPr>
          <p:cNvPr id="7179" name="Slide Number Placeholder 3"/>
          <p:cNvSpPr txBox="1">
            <a:spLocks/>
          </p:cNvSpPr>
          <p:nvPr/>
        </p:nvSpPr>
        <p:spPr bwMode="auto">
          <a:xfrm>
            <a:off x="4198938" y="6381750"/>
            <a:ext cx="4648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fld id="{FA23C185-2BFF-4C6E-B581-91B077F758E7}" type="slidenum">
              <a:rPr lang="en-US" sz="1400" b="0">
                <a:solidFill>
                  <a:schemeClr val="tx1"/>
                </a:solidFill>
              </a:rPr>
              <a:pPr>
                <a:spcBef>
                  <a:spcPct val="0"/>
                </a:spcBef>
              </a:pPr>
              <a:t>8</a:t>
            </a:fld>
            <a:r>
              <a:rPr lang="en-US" sz="1400" b="0">
                <a:solidFill>
                  <a:schemeClr val="tx1"/>
                </a:solidFill>
              </a:rPr>
              <a:t>                       Alameda Point  RAB Meeting</a:t>
            </a:r>
          </a:p>
          <a:p>
            <a:pPr>
              <a:spcBef>
                <a:spcPct val="0"/>
              </a:spcBef>
            </a:pPr>
            <a:endParaRPr lang="en-US" sz="1400" b="0">
              <a:solidFill>
                <a:schemeClr val="tx1"/>
              </a:solidFill>
            </a:endParaRPr>
          </a:p>
        </p:txBody>
      </p:sp>
      <p:sp>
        <p:nvSpPr>
          <p:cNvPr id="17" name="Flowchart: Summing Junction 16"/>
          <p:cNvSpPr>
            <a:spLocks noChangeArrowheads="1"/>
          </p:cNvSpPr>
          <p:nvPr/>
        </p:nvSpPr>
        <p:spPr bwMode="auto">
          <a:xfrm>
            <a:off x="5060950" y="3816350"/>
            <a:ext cx="177800" cy="171450"/>
          </a:xfrm>
          <a:prstGeom prst="flowChartSummingJunction">
            <a:avLst/>
          </a:prstGeom>
          <a:solidFill>
            <a:srgbClr val="00FF00"/>
          </a:solidFill>
          <a:ln w="19050" algn="ctr">
            <a:solidFill>
              <a:srgbClr val="000099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" name="Flowchart: Summing Junction 17"/>
          <p:cNvSpPr>
            <a:spLocks noChangeArrowheads="1"/>
          </p:cNvSpPr>
          <p:nvPr/>
        </p:nvSpPr>
        <p:spPr bwMode="auto">
          <a:xfrm>
            <a:off x="5695950" y="4908550"/>
            <a:ext cx="177800" cy="171450"/>
          </a:xfrm>
          <a:prstGeom prst="flowChartSummingJunction">
            <a:avLst/>
          </a:prstGeom>
          <a:solidFill>
            <a:srgbClr val="00FF00"/>
          </a:solidFill>
          <a:ln w="19050" algn="ctr">
            <a:solidFill>
              <a:srgbClr val="000099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9" name="Flowchart: Summing Junction 18"/>
          <p:cNvSpPr>
            <a:spLocks noChangeArrowheads="1"/>
          </p:cNvSpPr>
          <p:nvPr/>
        </p:nvSpPr>
        <p:spPr bwMode="auto">
          <a:xfrm>
            <a:off x="5448300" y="4508500"/>
            <a:ext cx="177800" cy="171450"/>
          </a:xfrm>
          <a:prstGeom prst="flowChartSummingJunction">
            <a:avLst/>
          </a:prstGeom>
          <a:solidFill>
            <a:srgbClr val="00FF00"/>
          </a:solidFill>
          <a:ln w="19050" algn="ctr">
            <a:solidFill>
              <a:srgbClr val="000099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" name="Flowchart: Summing Junction 19"/>
          <p:cNvSpPr>
            <a:spLocks noChangeArrowheads="1"/>
          </p:cNvSpPr>
          <p:nvPr/>
        </p:nvSpPr>
        <p:spPr bwMode="auto">
          <a:xfrm>
            <a:off x="4584700" y="4451350"/>
            <a:ext cx="177800" cy="171450"/>
          </a:xfrm>
          <a:prstGeom prst="flowChartSummingJunction">
            <a:avLst/>
          </a:prstGeom>
          <a:solidFill>
            <a:srgbClr val="00FF00"/>
          </a:solidFill>
          <a:ln w="19050" algn="ctr">
            <a:solidFill>
              <a:srgbClr val="000099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1" name="Flowchart: Summing Junction 20"/>
          <p:cNvSpPr>
            <a:spLocks noChangeArrowheads="1"/>
          </p:cNvSpPr>
          <p:nvPr/>
        </p:nvSpPr>
        <p:spPr bwMode="auto">
          <a:xfrm>
            <a:off x="3822700" y="3498850"/>
            <a:ext cx="177800" cy="171450"/>
          </a:xfrm>
          <a:prstGeom prst="flowChartSummingJunction">
            <a:avLst/>
          </a:prstGeom>
          <a:solidFill>
            <a:srgbClr val="00FF00"/>
          </a:solidFill>
          <a:ln w="19050" algn="ctr">
            <a:solidFill>
              <a:srgbClr val="000099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2" name="Flowchart: Summing Junction 21"/>
          <p:cNvSpPr>
            <a:spLocks noChangeArrowheads="1"/>
          </p:cNvSpPr>
          <p:nvPr/>
        </p:nvSpPr>
        <p:spPr bwMode="auto">
          <a:xfrm>
            <a:off x="4616450" y="3822700"/>
            <a:ext cx="177800" cy="171450"/>
          </a:xfrm>
          <a:prstGeom prst="flowChartSummingJunction">
            <a:avLst/>
          </a:prstGeom>
          <a:solidFill>
            <a:srgbClr val="00FF00"/>
          </a:solidFill>
          <a:ln w="19050" algn="ctr">
            <a:solidFill>
              <a:srgbClr val="000099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3" name="Flowchart: Summing Junction 22"/>
          <p:cNvSpPr>
            <a:spLocks noChangeArrowheads="1"/>
          </p:cNvSpPr>
          <p:nvPr/>
        </p:nvSpPr>
        <p:spPr bwMode="auto">
          <a:xfrm>
            <a:off x="3105150" y="4413250"/>
            <a:ext cx="177800" cy="171450"/>
          </a:xfrm>
          <a:prstGeom prst="flowChartSummingJunction">
            <a:avLst/>
          </a:prstGeom>
          <a:solidFill>
            <a:srgbClr val="00FF00"/>
          </a:solidFill>
          <a:ln w="19050" algn="ctr">
            <a:solidFill>
              <a:srgbClr val="000099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4" name="Flowchart: Summing Junction 23"/>
          <p:cNvSpPr>
            <a:spLocks noChangeArrowheads="1"/>
          </p:cNvSpPr>
          <p:nvPr/>
        </p:nvSpPr>
        <p:spPr bwMode="auto">
          <a:xfrm>
            <a:off x="4337050" y="4864100"/>
            <a:ext cx="177800" cy="171450"/>
          </a:xfrm>
          <a:prstGeom prst="flowChartSummingJunction">
            <a:avLst/>
          </a:prstGeom>
          <a:solidFill>
            <a:srgbClr val="00FF00"/>
          </a:solidFill>
          <a:ln w="19050" algn="ctr">
            <a:solidFill>
              <a:srgbClr val="000099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5" name="Flowchart: Summing Junction 24"/>
          <p:cNvSpPr>
            <a:spLocks noChangeArrowheads="1"/>
          </p:cNvSpPr>
          <p:nvPr/>
        </p:nvSpPr>
        <p:spPr bwMode="auto">
          <a:xfrm>
            <a:off x="4476750" y="5410200"/>
            <a:ext cx="177800" cy="171450"/>
          </a:xfrm>
          <a:prstGeom prst="flowChartSummingJunction">
            <a:avLst/>
          </a:prstGeom>
          <a:solidFill>
            <a:srgbClr val="00FF00"/>
          </a:solidFill>
          <a:ln w="19050" algn="ctr">
            <a:solidFill>
              <a:srgbClr val="000099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" name="Flowchart: Summing Junction 25"/>
          <p:cNvSpPr>
            <a:spLocks noChangeArrowheads="1"/>
          </p:cNvSpPr>
          <p:nvPr/>
        </p:nvSpPr>
        <p:spPr bwMode="auto">
          <a:xfrm>
            <a:off x="3473450" y="4845050"/>
            <a:ext cx="177800" cy="171450"/>
          </a:xfrm>
          <a:prstGeom prst="flowChartSummingJunction">
            <a:avLst/>
          </a:prstGeom>
          <a:solidFill>
            <a:srgbClr val="00FF00"/>
          </a:solidFill>
          <a:ln w="19050" algn="ctr">
            <a:solidFill>
              <a:srgbClr val="000099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7" name="Flowchart: Summing Junction 26"/>
          <p:cNvSpPr>
            <a:spLocks noChangeArrowheads="1"/>
          </p:cNvSpPr>
          <p:nvPr/>
        </p:nvSpPr>
        <p:spPr bwMode="auto">
          <a:xfrm>
            <a:off x="3721100" y="4400550"/>
            <a:ext cx="177800" cy="171450"/>
          </a:xfrm>
          <a:prstGeom prst="flowChartSummingJunction">
            <a:avLst/>
          </a:prstGeom>
          <a:solidFill>
            <a:srgbClr val="00FF00"/>
          </a:solidFill>
          <a:ln w="19050" algn="ctr">
            <a:solidFill>
              <a:srgbClr val="000099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8" name="Flowchart: Summing Junction 27"/>
          <p:cNvSpPr>
            <a:spLocks noChangeArrowheads="1"/>
          </p:cNvSpPr>
          <p:nvPr/>
        </p:nvSpPr>
        <p:spPr bwMode="auto">
          <a:xfrm>
            <a:off x="4965700" y="4876800"/>
            <a:ext cx="177800" cy="171450"/>
          </a:xfrm>
          <a:prstGeom prst="flowChartSummingJunction">
            <a:avLst/>
          </a:prstGeom>
          <a:solidFill>
            <a:srgbClr val="00FF00"/>
          </a:solidFill>
          <a:ln w="19050" algn="ctr">
            <a:solidFill>
              <a:srgbClr val="000099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5534025" y="1978025"/>
            <a:ext cx="23796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MIP Locations</a:t>
            </a:r>
          </a:p>
        </p:txBody>
      </p:sp>
      <p:sp>
        <p:nvSpPr>
          <p:cNvPr id="48" name="Flowchart: Or 47"/>
          <p:cNvSpPr/>
          <p:nvPr/>
        </p:nvSpPr>
        <p:spPr bwMode="auto">
          <a:xfrm>
            <a:off x="2336800" y="2933700"/>
            <a:ext cx="177800" cy="177800"/>
          </a:xfrm>
          <a:prstGeom prst="flowChartOr">
            <a:avLst/>
          </a:prstGeom>
          <a:solidFill>
            <a:schemeClr val="bg1">
              <a:lumMod val="85000"/>
            </a:schemeClr>
          </a:solidFill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49" name="Flowchart: Or 48"/>
          <p:cNvSpPr/>
          <p:nvPr/>
        </p:nvSpPr>
        <p:spPr bwMode="auto">
          <a:xfrm>
            <a:off x="2438400" y="2984500"/>
            <a:ext cx="177800" cy="177800"/>
          </a:xfrm>
          <a:prstGeom prst="flowChartOr">
            <a:avLst/>
          </a:prstGeom>
          <a:solidFill>
            <a:schemeClr val="bg1">
              <a:lumMod val="85000"/>
            </a:schemeClr>
          </a:solidFill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50" name="Flowchart: Or 49"/>
          <p:cNvSpPr/>
          <p:nvPr/>
        </p:nvSpPr>
        <p:spPr bwMode="auto">
          <a:xfrm>
            <a:off x="635000" y="4635500"/>
            <a:ext cx="177800" cy="177800"/>
          </a:xfrm>
          <a:prstGeom prst="flowChartOr">
            <a:avLst/>
          </a:prstGeom>
          <a:solidFill>
            <a:schemeClr val="bg1">
              <a:lumMod val="85000"/>
            </a:schemeClr>
          </a:solidFill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51" name="Flowchart: Or 50"/>
          <p:cNvSpPr/>
          <p:nvPr/>
        </p:nvSpPr>
        <p:spPr bwMode="auto">
          <a:xfrm>
            <a:off x="419100" y="4927600"/>
            <a:ext cx="177800" cy="177800"/>
          </a:xfrm>
          <a:prstGeom prst="flowChartOr">
            <a:avLst/>
          </a:prstGeom>
          <a:solidFill>
            <a:schemeClr val="bg1">
              <a:lumMod val="85000"/>
            </a:schemeClr>
          </a:solidFill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52" name="Flowchart: Or 51"/>
          <p:cNvSpPr/>
          <p:nvPr/>
        </p:nvSpPr>
        <p:spPr bwMode="auto">
          <a:xfrm>
            <a:off x="457200" y="4965700"/>
            <a:ext cx="177800" cy="177800"/>
          </a:xfrm>
          <a:prstGeom prst="flowChartOr">
            <a:avLst/>
          </a:prstGeom>
          <a:solidFill>
            <a:schemeClr val="bg1">
              <a:lumMod val="85000"/>
            </a:schemeClr>
          </a:solidFill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53" name="Flowchart: Or 52"/>
          <p:cNvSpPr/>
          <p:nvPr/>
        </p:nvSpPr>
        <p:spPr bwMode="auto">
          <a:xfrm>
            <a:off x="787400" y="4978400"/>
            <a:ext cx="177800" cy="177800"/>
          </a:xfrm>
          <a:prstGeom prst="flowChartOr">
            <a:avLst/>
          </a:prstGeom>
          <a:solidFill>
            <a:schemeClr val="bg1">
              <a:lumMod val="85000"/>
            </a:schemeClr>
          </a:solidFill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54" name="Flowchart: Or 53"/>
          <p:cNvSpPr/>
          <p:nvPr/>
        </p:nvSpPr>
        <p:spPr bwMode="auto">
          <a:xfrm>
            <a:off x="863600" y="5041900"/>
            <a:ext cx="177800" cy="177800"/>
          </a:xfrm>
          <a:prstGeom prst="flowChartOr">
            <a:avLst/>
          </a:prstGeom>
          <a:solidFill>
            <a:schemeClr val="bg1">
              <a:lumMod val="85000"/>
            </a:schemeClr>
          </a:solidFill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55" name="Flowchart: Or 54"/>
          <p:cNvSpPr/>
          <p:nvPr/>
        </p:nvSpPr>
        <p:spPr bwMode="auto">
          <a:xfrm>
            <a:off x="3111500" y="3594100"/>
            <a:ext cx="177800" cy="177800"/>
          </a:xfrm>
          <a:prstGeom prst="flowChartOr">
            <a:avLst/>
          </a:prstGeom>
          <a:solidFill>
            <a:schemeClr val="bg1">
              <a:lumMod val="85000"/>
            </a:schemeClr>
          </a:solidFill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56" name="Flowchart: Or 55"/>
          <p:cNvSpPr/>
          <p:nvPr/>
        </p:nvSpPr>
        <p:spPr bwMode="auto">
          <a:xfrm>
            <a:off x="3175000" y="3632200"/>
            <a:ext cx="177800" cy="177800"/>
          </a:xfrm>
          <a:prstGeom prst="flowChartOr">
            <a:avLst/>
          </a:prstGeom>
          <a:solidFill>
            <a:schemeClr val="bg1">
              <a:lumMod val="85000"/>
            </a:schemeClr>
          </a:solidFill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57" name="Flowchart: Or 56"/>
          <p:cNvSpPr/>
          <p:nvPr/>
        </p:nvSpPr>
        <p:spPr bwMode="auto">
          <a:xfrm>
            <a:off x="3098800" y="3657600"/>
            <a:ext cx="177800" cy="177800"/>
          </a:xfrm>
          <a:prstGeom prst="flowChartOr">
            <a:avLst/>
          </a:prstGeom>
          <a:solidFill>
            <a:schemeClr val="bg1">
              <a:lumMod val="85000"/>
            </a:schemeClr>
          </a:solidFill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58" name="Flowchart: Or 57"/>
          <p:cNvSpPr/>
          <p:nvPr/>
        </p:nvSpPr>
        <p:spPr bwMode="auto">
          <a:xfrm>
            <a:off x="3162300" y="3721100"/>
            <a:ext cx="177800" cy="177800"/>
          </a:xfrm>
          <a:prstGeom prst="flowChartOr">
            <a:avLst/>
          </a:prstGeom>
          <a:solidFill>
            <a:schemeClr val="bg1">
              <a:lumMod val="85000"/>
            </a:schemeClr>
          </a:solidFill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59" name="Flowchart: Or 58"/>
          <p:cNvSpPr/>
          <p:nvPr/>
        </p:nvSpPr>
        <p:spPr bwMode="auto">
          <a:xfrm>
            <a:off x="3492500" y="2908300"/>
            <a:ext cx="177800" cy="177800"/>
          </a:xfrm>
          <a:prstGeom prst="flowChartOr">
            <a:avLst/>
          </a:prstGeom>
          <a:solidFill>
            <a:schemeClr val="bg1">
              <a:lumMod val="85000"/>
            </a:schemeClr>
          </a:solidFill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60" name="Flowchart: Or 59"/>
          <p:cNvSpPr/>
          <p:nvPr/>
        </p:nvSpPr>
        <p:spPr bwMode="auto">
          <a:xfrm>
            <a:off x="3594100" y="3035300"/>
            <a:ext cx="177800" cy="177800"/>
          </a:xfrm>
          <a:prstGeom prst="flowChartOr">
            <a:avLst/>
          </a:prstGeom>
          <a:solidFill>
            <a:schemeClr val="bg1">
              <a:lumMod val="85000"/>
            </a:schemeClr>
          </a:solidFill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61" name="Flowchart: Or 60"/>
          <p:cNvSpPr/>
          <p:nvPr/>
        </p:nvSpPr>
        <p:spPr bwMode="auto">
          <a:xfrm>
            <a:off x="3898900" y="3708400"/>
            <a:ext cx="177800" cy="177800"/>
          </a:xfrm>
          <a:prstGeom prst="flowChartOr">
            <a:avLst/>
          </a:prstGeom>
          <a:solidFill>
            <a:schemeClr val="bg1">
              <a:lumMod val="85000"/>
            </a:schemeClr>
          </a:solidFill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62" name="Flowchart: Or 61"/>
          <p:cNvSpPr/>
          <p:nvPr/>
        </p:nvSpPr>
        <p:spPr bwMode="auto">
          <a:xfrm>
            <a:off x="3987800" y="3797300"/>
            <a:ext cx="177800" cy="177800"/>
          </a:xfrm>
          <a:prstGeom prst="flowChartOr">
            <a:avLst/>
          </a:prstGeom>
          <a:solidFill>
            <a:schemeClr val="bg1">
              <a:lumMod val="85000"/>
            </a:schemeClr>
          </a:solidFill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63" name="Flowchart: Or 62"/>
          <p:cNvSpPr/>
          <p:nvPr/>
        </p:nvSpPr>
        <p:spPr bwMode="auto">
          <a:xfrm>
            <a:off x="4127500" y="3695700"/>
            <a:ext cx="177800" cy="177800"/>
          </a:xfrm>
          <a:prstGeom prst="flowChartOr">
            <a:avLst/>
          </a:prstGeom>
          <a:solidFill>
            <a:schemeClr val="bg1">
              <a:lumMod val="85000"/>
            </a:schemeClr>
          </a:solidFill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64" name="Flowchart: Or 63"/>
          <p:cNvSpPr/>
          <p:nvPr/>
        </p:nvSpPr>
        <p:spPr bwMode="auto">
          <a:xfrm>
            <a:off x="4165600" y="3771900"/>
            <a:ext cx="177800" cy="177800"/>
          </a:xfrm>
          <a:prstGeom prst="flowChartOr">
            <a:avLst/>
          </a:prstGeom>
          <a:solidFill>
            <a:schemeClr val="bg1">
              <a:lumMod val="85000"/>
            </a:schemeClr>
          </a:solidFill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65" name="Flowchart: Or 64"/>
          <p:cNvSpPr/>
          <p:nvPr/>
        </p:nvSpPr>
        <p:spPr bwMode="auto">
          <a:xfrm>
            <a:off x="4191000" y="4953000"/>
            <a:ext cx="177800" cy="177800"/>
          </a:xfrm>
          <a:prstGeom prst="flowChartOr">
            <a:avLst/>
          </a:prstGeom>
          <a:solidFill>
            <a:schemeClr val="bg1">
              <a:lumMod val="85000"/>
            </a:schemeClr>
          </a:solidFill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66" name="Flowchart: Or 65"/>
          <p:cNvSpPr/>
          <p:nvPr/>
        </p:nvSpPr>
        <p:spPr bwMode="auto">
          <a:xfrm>
            <a:off x="4203700" y="5041900"/>
            <a:ext cx="177800" cy="177800"/>
          </a:xfrm>
          <a:prstGeom prst="flowChartOr">
            <a:avLst/>
          </a:prstGeom>
          <a:solidFill>
            <a:schemeClr val="bg1">
              <a:lumMod val="85000"/>
            </a:schemeClr>
          </a:solidFill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67" name="Flowchart: Or 66"/>
          <p:cNvSpPr/>
          <p:nvPr/>
        </p:nvSpPr>
        <p:spPr bwMode="auto">
          <a:xfrm>
            <a:off x="4381500" y="2133600"/>
            <a:ext cx="177800" cy="177800"/>
          </a:xfrm>
          <a:prstGeom prst="flowChartOr">
            <a:avLst/>
          </a:prstGeom>
          <a:solidFill>
            <a:schemeClr val="bg1">
              <a:lumMod val="85000"/>
            </a:schemeClr>
          </a:solidFill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68" name="Flowchart: Or 67"/>
          <p:cNvSpPr/>
          <p:nvPr/>
        </p:nvSpPr>
        <p:spPr bwMode="auto">
          <a:xfrm>
            <a:off x="4406900" y="2209800"/>
            <a:ext cx="177800" cy="177800"/>
          </a:xfrm>
          <a:prstGeom prst="flowChartOr">
            <a:avLst/>
          </a:prstGeom>
          <a:solidFill>
            <a:schemeClr val="bg1">
              <a:lumMod val="85000"/>
            </a:schemeClr>
          </a:solidFill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69" name="Flowchart: Or 68"/>
          <p:cNvSpPr/>
          <p:nvPr/>
        </p:nvSpPr>
        <p:spPr bwMode="auto">
          <a:xfrm>
            <a:off x="3568700" y="2921000"/>
            <a:ext cx="177800" cy="177800"/>
          </a:xfrm>
          <a:prstGeom prst="flowChartOr">
            <a:avLst/>
          </a:prstGeom>
          <a:solidFill>
            <a:schemeClr val="bg1">
              <a:lumMod val="85000"/>
            </a:schemeClr>
          </a:solidFill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70" name="Flowchart: Or 69"/>
          <p:cNvSpPr/>
          <p:nvPr/>
        </p:nvSpPr>
        <p:spPr bwMode="auto">
          <a:xfrm>
            <a:off x="3708400" y="3098800"/>
            <a:ext cx="177800" cy="177800"/>
          </a:xfrm>
          <a:prstGeom prst="flowChartOr">
            <a:avLst/>
          </a:prstGeom>
          <a:solidFill>
            <a:schemeClr val="bg1">
              <a:lumMod val="85000"/>
            </a:schemeClr>
          </a:solidFill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7216" name="TextBox 70"/>
          <p:cNvSpPr txBox="1">
            <a:spLocks noChangeArrowheads="1"/>
          </p:cNvSpPr>
          <p:nvPr/>
        </p:nvSpPr>
        <p:spPr bwMode="auto">
          <a:xfrm rot="-781299">
            <a:off x="998538" y="2544763"/>
            <a:ext cx="10033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Sidewalk</a:t>
            </a:r>
          </a:p>
        </p:txBody>
      </p:sp>
      <p:sp>
        <p:nvSpPr>
          <p:cNvPr id="72" name="Flowchart: Or 71"/>
          <p:cNvSpPr/>
          <p:nvPr/>
        </p:nvSpPr>
        <p:spPr bwMode="auto">
          <a:xfrm>
            <a:off x="7072313" y="5803900"/>
            <a:ext cx="177800" cy="177800"/>
          </a:xfrm>
          <a:prstGeom prst="flowChartOr">
            <a:avLst/>
          </a:prstGeom>
          <a:solidFill>
            <a:schemeClr val="bg1">
              <a:lumMod val="85000"/>
            </a:schemeClr>
          </a:solidFill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000"/>
                            </p:stCondLst>
                            <p:childTnLst>
                              <p:par>
                                <p:cTn id="5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41" grpId="0"/>
      <p:bldP spid="41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5" descr="Small confetti"/>
          <p:cNvSpPr>
            <a:spLocks noChangeArrowheads="1"/>
          </p:cNvSpPr>
          <p:nvPr/>
        </p:nvSpPr>
        <p:spPr bwMode="auto">
          <a:xfrm>
            <a:off x="0" y="1689100"/>
            <a:ext cx="9144000" cy="5168900"/>
          </a:xfrm>
          <a:prstGeom prst="rect">
            <a:avLst/>
          </a:prstGeom>
          <a:pattFill prst="smConfetti">
            <a:fgClr>
              <a:srgbClr val="996633"/>
            </a:fgClr>
            <a:bgClr>
              <a:srgbClr val="FFFFCC"/>
            </a:bgClr>
          </a:patt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endParaRPr lang="en-US" dirty="0"/>
          </a:p>
        </p:txBody>
      </p:sp>
      <p:sp>
        <p:nvSpPr>
          <p:cNvPr id="51203" name="Rectangle 15"/>
          <p:cNvSpPr>
            <a:spLocks noChangeArrowheads="1"/>
          </p:cNvSpPr>
          <p:nvPr/>
        </p:nvSpPr>
        <p:spPr bwMode="auto">
          <a:xfrm>
            <a:off x="0" y="1871663"/>
            <a:ext cx="9144000" cy="4986337"/>
          </a:xfrm>
          <a:prstGeom prst="rect">
            <a:avLst/>
          </a:prstGeom>
          <a:solidFill>
            <a:srgbClr val="66CCFF">
              <a:alpha val="30196"/>
            </a:srgbClr>
          </a:solidFill>
          <a:ln w="25400" algn="ctr">
            <a:noFill/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260770" y="2479485"/>
            <a:ext cx="10013801" cy="1419415"/>
          </a:xfrm>
          <a:custGeom>
            <a:avLst/>
            <a:gdLst>
              <a:gd name="connsiteX0" fmla="*/ 10758 w 9144000"/>
              <a:gd name="connsiteY0" fmla="*/ 0 h 1194099"/>
              <a:gd name="connsiteX1" fmla="*/ 3367144 w 9144000"/>
              <a:gd name="connsiteY1" fmla="*/ 0 h 1194099"/>
              <a:gd name="connsiteX2" fmla="*/ 9133242 w 9144000"/>
              <a:gd name="connsiteY2" fmla="*/ 139849 h 1194099"/>
              <a:gd name="connsiteX3" fmla="*/ 9144000 w 9144000"/>
              <a:gd name="connsiteY3" fmla="*/ 1054249 h 1194099"/>
              <a:gd name="connsiteX4" fmla="*/ 6723529 w 9144000"/>
              <a:gd name="connsiteY4" fmla="*/ 968188 h 1194099"/>
              <a:gd name="connsiteX5" fmla="*/ 3818965 w 9144000"/>
              <a:gd name="connsiteY5" fmla="*/ 1086522 h 1194099"/>
              <a:gd name="connsiteX6" fmla="*/ 3646842 w 9144000"/>
              <a:gd name="connsiteY6" fmla="*/ 1161826 h 1194099"/>
              <a:gd name="connsiteX7" fmla="*/ 3550024 w 9144000"/>
              <a:gd name="connsiteY7" fmla="*/ 1183341 h 1194099"/>
              <a:gd name="connsiteX8" fmla="*/ 3474720 w 9144000"/>
              <a:gd name="connsiteY8" fmla="*/ 1194099 h 1194099"/>
              <a:gd name="connsiteX9" fmla="*/ 1882588 w 9144000"/>
              <a:gd name="connsiteY9" fmla="*/ 1086522 h 1194099"/>
              <a:gd name="connsiteX10" fmla="*/ 0 w 9144000"/>
              <a:gd name="connsiteY10" fmla="*/ 1043492 h 1194099"/>
              <a:gd name="connsiteX11" fmla="*/ 10758 w 9144000"/>
              <a:gd name="connsiteY11" fmla="*/ 0 h 1194099"/>
              <a:gd name="connsiteX0" fmla="*/ 10758 w 9144000"/>
              <a:gd name="connsiteY0" fmla="*/ 0 h 1194099"/>
              <a:gd name="connsiteX1" fmla="*/ 3343081 w 9144000"/>
              <a:gd name="connsiteY1" fmla="*/ 288231 h 1194099"/>
              <a:gd name="connsiteX2" fmla="*/ 9133242 w 9144000"/>
              <a:gd name="connsiteY2" fmla="*/ 139849 h 1194099"/>
              <a:gd name="connsiteX3" fmla="*/ 9144000 w 9144000"/>
              <a:gd name="connsiteY3" fmla="*/ 1054249 h 1194099"/>
              <a:gd name="connsiteX4" fmla="*/ 6723529 w 9144000"/>
              <a:gd name="connsiteY4" fmla="*/ 968188 h 1194099"/>
              <a:gd name="connsiteX5" fmla="*/ 3818965 w 9144000"/>
              <a:gd name="connsiteY5" fmla="*/ 1086522 h 1194099"/>
              <a:gd name="connsiteX6" fmla="*/ 3646842 w 9144000"/>
              <a:gd name="connsiteY6" fmla="*/ 1161826 h 1194099"/>
              <a:gd name="connsiteX7" fmla="*/ 3550024 w 9144000"/>
              <a:gd name="connsiteY7" fmla="*/ 1183341 h 1194099"/>
              <a:gd name="connsiteX8" fmla="*/ 3474720 w 9144000"/>
              <a:gd name="connsiteY8" fmla="*/ 1194099 h 1194099"/>
              <a:gd name="connsiteX9" fmla="*/ 1882588 w 9144000"/>
              <a:gd name="connsiteY9" fmla="*/ 1086522 h 1194099"/>
              <a:gd name="connsiteX10" fmla="*/ 0 w 9144000"/>
              <a:gd name="connsiteY10" fmla="*/ 1043492 h 1194099"/>
              <a:gd name="connsiteX11" fmla="*/ 10758 w 9144000"/>
              <a:gd name="connsiteY11" fmla="*/ 0 h 1194099"/>
              <a:gd name="connsiteX0" fmla="*/ 10758 w 9144000"/>
              <a:gd name="connsiteY0" fmla="*/ 0 h 1194099"/>
              <a:gd name="connsiteX1" fmla="*/ 3343081 w 9144000"/>
              <a:gd name="connsiteY1" fmla="*/ 288231 h 1194099"/>
              <a:gd name="connsiteX2" fmla="*/ 9133242 w 9144000"/>
              <a:gd name="connsiteY2" fmla="*/ 139849 h 1194099"/>
              <a:gd name="connsiteX3" fmla="*/ 9144000 w 9144000"/>
              <a:gd name="connsiteY3" fmla="*/ 1054249 h 1194099"/>
              <a:gd name="connsiteX4" fmla="*/ 6735560 w 9144000"/>
              <a:gd name="connsiteY4" fmla="*/ 782897 h 1194099"/>
              <a:gd name="connsiteX5" fmla="*/ 3818965 w 9144000"/>
              <a:gd name="connsiteY5" fmla="*/ 1086522 h 1194099"/>
              <a:gd name="connsiteX6" fmla="*/ 3646842 w 9144000"/>
              <a:gd name="connsiteY6" fmla="*/ 1161826 h 1194099"/>
              <a:gd name="connsiteX7" fmla="*/ 3550024 w 9144000"/>
              <a:gd name="connsiteY7" fmla="*/ 1183341 h 1194099"/>
              <a:gd name="connsiteX8" fmla="*/ 3474720 w 9144000"/>
              <a:gd name="connsiteY8" fmla="*/ 1194099 h 1194099"/>
              <a:gd name="connsiteX9" fmla="*/ 1882588 w 9144000"/>
              <a:gd name="connsiteY9" fmla="*/ 1086522 h 1194099"/>
              <a:gd name="connsiteX10" fmla="*/ 0 w 9144000"/>
              <a:gd name="connsiteY10" fmla="*/ 1043492 h 1194099"/>
              <a:gd name="connsiteX11" fmla="*/ 10758 w 9144000"/>
              <a:gd name="connsiteY11" fmla="*/ 0 h 1194099"/>
              <a:gd name="connsiteX0" fmla="*/ 10758 w 9144000"/>
              <a:gd name="connsiteY0" fmla="*/ 0 h 1188014"/>
              <a:gd name="connsiteX1" fmla="*/ 3343081 w 9144000"/>
              <a:gd name="connsiteY1" fmla="*/ 288231 h 1188014"/>
              <a:gd name="connsiteX2" fmla="*/ 9133242 w 9144000"/>
              <a:gd name="connsiteY2" fmla="*/ 139849 h 1188014"/>
              <a:gd name="connsiteX3" fmla="*/ 9144000 w 9144000"/>
              <a:gd name="connsiteY3" fmla="*/ 1054249 h 1188014"/>
              <a:gd name="connsiteX4" fmla="*/ 6735560 w 9144000"/>
              <a:gd name="connsiteY4" fmla="*/ 782897 h 1188014"/>
              <a:gd name="connsiteX5" fmla="*/ 3818965 w 9144000"/>
              <a:gd name="connsiteY5" fmla="*/ 1086522 h 1188014"/>
              <a:gd name="connsiteX6" fmla="*/ 3646842 w 9144000"/>
              <a:gd name="connsiteY6" fmla="*/ 1161826 h 1188014"/>
              <a:gd name="connsiteX7" fmla="*/ 3550024 w 9144000"/>
              <a:gd name="connsiteY7" fmla="*/ 1183341 h 1188014"/>
              <a:gd name="connsiteX8" fmla="*/ 3330341 w 9144000"/>
              <a:gd name="connsiteY8" fmla="*/ 1070570 h 1188014"/>
              <a:gd name="connsiteX9" fmla="*/ 1882588 w 9144000"/>
              <a:gd name="connsiteY9" fmla="*/ 1086522 h 1188014"/>
              <a:gd name="connsiteX10" fmla="*/ 0 w 9144000"/>
              <a:gd name="connsiteY10" fmla="*/ 1043492 h 1188014"/>
              <a:gd name="connsiteX11" fmla="*/ 10758 w 9144000"/>
              <a:gd name="connsiteY11" fmla="*/ 0 h 1188014"/>
              <a:gd name="connsiteX0" fmla="*/ 0 w 9144000"/>
              <a:gd name="connsiteY0" fmla="*/ 0 h 1105663"/>
              <a:gd name="connsiteX1" fmla="*/ 3343081 w 9144000"/>
              <a:gd name="connsiteY1" fmla="*/ 205880 h 1105663"/>
              <a:gd name="connsiteX2" fmla="*/ 9133242 w 9144000"/>
              <a:gd name="connsiteY2" fmla="*/ 57498 h 1105663"/>
              <a:gd name="connsiteX3" fmla="*/ 9144000 w 9144000"/>
              <a:gd name="connsiteY3" fmla="*/ 971898 h 1105663"/>
              <a:gd name="connsiteX4" fmla="*/ 6735560 w 9144000"/>
              <a:gd name="connsiteY4" fmla="*/ 700546 h 1105663"/>
              <a:gd name="connsiteX5" fmla="*/ 3818965 w 9144000"/>
              <a:gd name="connsiteY5" fmla="*/ 1004171 h 1105663"/>
              <a:gd name="connsiteX6" fmla="*/ 3646842 w 9144000"/>
              <a:gd name="connsiteY6" fmla="*/ 1079475 h 1105663"/>
              <a:gd name="connsiteX7" fmla="*/ 3550024 w 9144000"/>
              <a:gd name="connsiteY7" fmla="*/ 1100990 h 1105663"/>
              <a:gd name="connsiteX8" fmla="*/ 3330341 w 9144000"/>
              <a:gd name="connsiteY8" fmla="*/ 988219 h 1105663"/>
              <a:gd name="connsiteX9" fmla="*/ 1882588 w 9144000"/>
              <a:gd name="connsiteY9" fmla="*/ 1004171 h 1105663"/>
              <a:gd name="connsiteX10" fmla="*/ 0 w 9144000"/>
              <a:gd name="connsiteY10" fmla="*/ 961141 h 1105663"/>
              <a:gd name="connsiteX11" fmla="*/ 0 w 9144000"/>
              <a:gd name="connsiteY11" fmla="*/ 0 h 1105663"/>
              <a:gd name="connsiteX0" fmla="*/ 0 w 9144000"/>
              <a:gd name="connsiteY0" fmla="*/ 82351 h 1188014"/>
              <a:gd name="connsiteX1" fmla="*/ 3355113 w 9144000"/>
              <a:gd name="connsiteY1" fmla="*/ 0 h 1188014"/>
              <a:gd name="connsiteX2" fmla="*/ 9133242 w 9144000"/>
              <a:gd name="connsiteY2" fmla="*/ 139849 h 1188014"/>
              <a:gd name="connsiteX3" fmla="*/ 9144000 w 9144000"/>
              <a:gd name="connsiteY3" fmla="*/ 1054249 h 1188014"/>
              <a:gd name="connsiteX4" fmla="*/ 6735560 w 9144000"/>
              <a:gd name="connsiteY4" fmla="*/ 782897 h 1188014"/>
              <a:gd name="connsiteX5" fmla="*/ 3818965 w 9144000"/>
              <a:gd name="connsiteY5" fmla="*/ 1086522 h 1188014"/>
              <a:gd name="connsiteX6" fmla="*/ 3646842 w 9144000"/>
              <a:gd name="connsiteY6" fmla="*/ 1161826 h 1188014"/>
              <a:gd name="connsiteX7" fmla="*/ 3550024 w 9144000"/>
              <a:gd name="connsiteY7" fmla="*/ 1183341 h 1188014"/>
              <a:gd name="connsiteX8" fmla="*/ 3330341 w 9144000"/>
              <a:gd name="connsiteY8" fmla="*/ 1070570 h 1188014"/>
              <a:gd name="connsiteX9" fmla="*/ 1882588 w 9144000"/>
              <a:gd name="connsiteY9" fmla="*/ 1086522 h 1188014"/>
              <a:gd name="connsiteX10" fmla="*/ 0 w 9144000"/>
              <a:gd name="connsiteY10" fmla="*/ 1043492 h 1188014"/>
              <a:gd name="connsiteX11" fmla="*/ 0 w 9144000"/>
              <a:gd name="connsiteY11" fmla="*/ 82351 h 1188014"/>
              <a:gd name="connsiteX0" fmla="*/ 0 w 9207062"/>
              <a:gd name="connsiteY0" fmla="*/ 370583 h 1188014"/>
              <a:gd name="connsiteX1" fmla="*/ 3418175 w 9207062"/>
              <a:gd name="connsiteY1" fmla="*/ 0 h 1188014"/>
              <a:gd name="connsiteX2" fmla="*/ 9196304 w 9207062"/>
              <a:gd name="connsiteY2" fmla="*/ 139849 h 1188014"/>
              <a:gd name="connsiteX3" fmla="*/ 9207062 w 9207062"/>
              <a:gd name="connsiteY3" fmla="*/ 1054249 h 1188014"/>
              <a:gd name="connsiteX4" fmla="*/ 6798622 w 9207062"/>
              <a:gd name="connsiteY4" fmla="*/ 782897 h 1188014"/>
              <a:gd name="connsiteX5" fmla="*/ 3882027 w 9207062"/>
              <a:gd name="connsiteY5" fmla="*/ 1086522 h 1188014"/>
              <a:gd name="connsiteX6" fmla="*/ 3709904 w 9207062"/>
              <a:gd name="connsiteY6" fmla="*/ 1161826 h 1188014"/>
              <a:gd name="connsiteX7" fmla="*/ 3613086 w 9207062"/>
              <a:gd name="connsiteY7" fmla="*/ 1183341 h 1188014"/>
              <a:gd name="connsiteX8" fmla="*/ 3393403 w 9207062"/>
              <a:gd name="connsiteY8" fmla="*/ 1070570 h 1188014"/>
              <a:gd name="connsiteX9" fmla="*/ 1945650 w 9207062"/>
              <a:gd name="connsiteY9" fmla="*/ 1086522 h 1188014"/>
              <a:gd name="connsiteX10" fmla="*/ 63062 w 9207062"/>
              <a:gd name="connsiteY10" fmla="*/ 1043492 h 1188014"/>
              <a:gd name="connsiteX11" fmla="*/ 0 w 9207062"/>
              <a:gd name="connsiteY11" fmla="*/ 370583 h 1188014"/>
              <a:gd name="connsiteX0" fmla="*/ 0 w 9207062"/>
              <a:gd name="connsiteY0" fmla="*/ 370583 h 1188014"/>
              <a:gd name="connsiteX1" fmla="*/ 3418175 w 9207062"/>
              <a:gd name="connsiteY1" fmla="*/ 0 h 1188014"/>
              <a:gd name="connsiteX2" fmla="*/ 9196304 w 9207062"/>
              <a:gd name="connsiteY2" fmla="*/ 139849 h 1188014"/>
              <a:gd name="connsiteX3" fmla="*/ 9207062 w 9207062"/>
              <a:gd name="connsiteY3" fmla="*/ 1054249 h 1188014"/>
              <a:gd name="connsiteX4" fmla="*/ 6798622 w 9207062"/>
              <a:gd name="connsiteY4" fmla="*/ 782897 h 1188014"/>
              <a:gd name="connsiteX5" fmla="*/ 3882027 w 9207062"/>
              <a:gd name="connsiteY5" fmla="*/ 1086522 h 1188014"/>
              <a:gd name="connsiteX6" fmla="*/ 3709904 w 9207062"/>
              <a:gd name="connsiteY6" fmla="*/ 1161826 h 1188014"/>
              <a:gd name="connsiteX7" fmla="*/ 3613086 w 9207062"/>
              <a:gd name="connsiteY7" fmla="*/ 1183341 h 1188014"/>
              <a:gd name="connsiteX8" fmla="*/ 3393403 w 9207062"/>
              <a:gd name="connsiteY8" fmla="*/ 1070570 h 1188014"/>
              <a:gd name="connsiteX9" fmla="*/ 1945650 w 9207062"/>
              <a:gd name="connsiteY9" fmla="*/ 1086522 h 1188014"/>
              <a:gd name="connsiteX10" fmla="*/ 409905 w 9207062"/>
              <a:gd name="connsiteY10" fmla="*/ 796437 h 1188014"/>
              <a:gd name="connsiteX11" fmla="*/ 0 w 9207062"/>
              <a:gd name="connsiteY11" fmla="*/ 370583 h 1188014"/>
              <a:gd name="connsiteX0" fmla="*/ 0 w 9207062"/>
              <a:gd name="connsiteY0" fmla="*/ 370583 h 1188014"/>
              <a:gd name="connsiteX1" fmla="*/ 3418175 w 9207062"/>
              <a:gd name="connsiteY1" fmla="*/ 0 h 1188014"/>
              <a:gd name="connsiteX2" fmla="*/ 9196304 w 9207062"/>
              <a:gd name="connsiteY2" fmla="*/ 139849 h 1188014"/>
              <a:gd name="connsiteX3" fmla="*/ 9207062 w 9207062"/>
              <a:gd name="connsiteY3" fmla="*/ 1054249 h 1188014"/>
              <a:gd name="connsiteX4" fmla="*/ 6798622 w 9207062"/>
              <a:gd name="connsiteY4" fmla="*/ 782897 h 1188014"/>
              <a:gd name="connsiteX5" fmla="*/ 3882027 w 9207062"/>
              <a:gd name="connsiteY5" fmla="*/ 1086522 h 1188014"/>
              <a:gd name="connsiteX6" fmla="*/ 3709904 w 9207062"/>
              <a:gd name="connsiteY6" fmla="*/ 1161826 h 1188014"/>
              <a:gd name="connsiteX7" fmla="*/ 3613086 w 9207062"/>
              <a:gd name="connsiteY7" fmla="*/ 1183341 h 1188014"/>
              <a:gd name="connsiteX8" fmla="*/ 3393403 w 9207062"/>
              <a:gd name="connsiteY8" fmla="*/ 1070570 h 1188014"/>
              <a:gd name="connsiteX9" fmla="*/ 1945650 w 9207062"/>
              <a:gd name="connsiteY9" fmla="*/ 942404 h 1188014"/>
              <a:gd name="connsiteX10" fmla="*/ 409905 w 9207062"/>
              <a:gd name="connsiteY10" fmla="*/ 796437 h 1188014"/>
              <a:gd name="connsiteX11" fmla="*/ 0 w 9207062"/>
              <a:gd name="connsiteY11" fmla="*/ 370583 h 1188014"/>
              <a:gd name="connsiteX0" fmla="*/ 0 w 9207062"/>
              <a:gd name="connsiteY0" fmla="*/ 370583 h 1188014"/>
              <a:gd name="connsiteX1" fmla="*/ 3418175 w 9207062"/>
              <a:gd name="connsiteY1" fmla="*/ 0 h 1188014"/>
              <a:gd name="connsiteX2" fmla="*/ 6863007 w 9207062"/>
              <a:gd name="connsiteY2" fmla="*/ 139850 h 1188014"/>
              <a:gd name="connsiteX3" fmla="*/ 9207062 w 9207062"/>
              <a:gd name="connsiteY3" fmla="*/ 1054249 h 1188014"/>
              <a:gd name="connsiteX4" fmla="*/ 6798622 w 9207062"/>
              <a:gd name="connsiteY4" fmla="*/ 782897 h 1188014"/>
              <a:gd name="connsiteX5" fmla="*/ 3882027 w 9207062"/>
              <a:gd name="connsiteY5" fmla="*/ 1086522 h 1188014"/>
              <a:gd name="connsiteX6" fmla="*/ 3709904 w 9207062"/>
              <a:gd name="connsiteY6" fmla="*/ 1161826 h 1188014"/>
              <a:gd name="connsiteX7" fmla="*/ 3613086 w 9207062"/>
              <a:gd name="connsiteY7" fmla="*/ 1183341 h 1188014"/>
              <a:gd name="connsiteX8" fmla="*/ 3393403 w 9207062"/>
              <a:gd name="connsiteY8" fmla="*/ 1070570 h 1188014"/>
              <a:gd name="connsiteX9" fmla="*/ 1945650 w 9207062"/>
              <a:gd name="connsiteY9" fmla="*/ 942404 h 1188014"/>
              <a:gd name="connsiteX10" fmla="*/ 409905 w 9207062"/>
              <a:gd name="connsiteY10" fmla="*/ 796437 h 1188014"/>
              <a:gd name="connsiteX11" fmla="*/ 0 w 9207062"/>
              <a:gd name="connsiteY11" fmla="*/ 370583 h 1188014"/>
              <a:gd name="connsiteX0" fmla="*/ 0 w 9049407"/>
              <a:gd name="connsiteY0" fmla="*/ 370583 h 1188014"/>
              <a:gd name="connsiteX1" fmla="*/ 3418175 w 9049407"/>
              <a:gd name="connsiteY1" fmla="*/ 0 h 1188014"/>
              <a:gd name="connsiteX2" fmla="*/ 6863007 w 9049407"/>
              <a:gd name="connsiteY2" fmla="*/ 139850 h 1188014"/>
              <a:gd name="connsiteX3" fmla="*/ 9049407 w 9049407"/>
              <a:gd name="connsiteY3" fmla="*/ 642489 h 1188014"/>
              <a:gd name="connsiteX4" fmla="*/ 6798622 w 9049407"/>
              <a:gd name="connsiteY4" fmla="*/ 782897 h 1188014"/>
              <a:gd name="connsiteX5" fmla="*/ 3882027 w 9049407"/>
              <a:gd name="connsiteY5" fmla="*/ 1086522 h 1188014"/>
              <a:gd name="connsiteX6" fmla="*/ 3709904 w 9049407"/>
              <a:gd name="connsiteY6" fmla="*/ 1161826 h 1188014"/>
              <a:gd name="connsiteX7" fmla="*/ 3613086 w 9049407"/>
              <a:gd name="connsiteY7" fmla="*/ 1183341 h 1188014"/>
              <a:gd name="connsiteX8" fmla="*/ 3393403 w 9049407"/>
              <a:gd name="connsiteY8" fmla="*/ 1070570 h 1188014"/>
              <a:gd name="connsiteX9" fmla="*/ 1945650 w 9049407"/>
              <a:gd name="connsiteY9" fmla="*/ 942404 h 1188014"/>
              <a:gd name="connsiteX10" fmla="*/ 409905 w 9049407"/>
              <a:gd name="connsiteY10" fmla="*/ 796437 h 1188014"/>
              <a:gd name="connsiteX11" fmla="*/ 0 w 9049407"/>
              <a:gd name="connsiteY11" fmla="*/ 370583 h 1188014"/>
              <a:gd name="connsiteX0" fmla="*/ 0 w 9060139"/>
              <a:gd name="connsiteY0" fmla="*/ 370583 h 1188014"/>
              <a:gd name="connsiteX1" fmla="*/ 3418175 w 9060139"/>
              <a:gd name="connsiteY1" fmla="*/ 0 h 1188014"/>
              <a:gd name="connsiteX2" fmla="*/ 6863007 w 9060139"/>
              <a:gd name="connsiteY2" fmla="*/ 139850 h 1188014"/>
              <a:gd name="connsiteX3" fmla="*/ 9049407 w 9060139"/>
              <a:gd name="connsiteY3" fmla="*/ 642489 h 1188014"/>
              <a:gd name="connsiteX4" fmla="*/ 6798622 w 9060139"/>
              <a:gd name="connsiteY4" fmla="*/ 782897 h 1188014"/>
              <a:gd name="connsiteX5" fmla="*/ 3882027 w 9060139"/>
              <a:gd name="connsiteY5" fmla="*/ 1086522 h 1188014"/>
              <a:gd name="connsiteX6" fmla="*/ 3709904 w 9060139"/>
              <a:gd name="connsiteY6" fmla="*/ 1161826 h 1188014"/>
              <a:gd name="connsiteX7" fmla="*/ 3613086 w 9060139"/>
              <a:gd name="connsiteY7" fmla="*/ 1183341 h 1188014"/>
              <a:gd name="connsiteX8" fmla="*/ 3393403 w 9060139"/>
              <a:gd name="connsiteY8" fmla="*/ 1070570 h 1188014"/>
              <a:gd name="connsiteX9" fmla="*/ 1945650 w 9060139"/>
              <a:gd name="connsiteY9" fmla="*/ 942404 h 1188014"/>
              <a:gd name="connsiteX10" fmla="*/ 409905 w 9060139"/>
              <a:gd name="connsiteY10" fmla="*/ 796437 h 1188014"/>
              <a:gd name="connsiteX11" fmla="*/ 0 w 9060139"/>
              <a:gd name="connsiteY11" fmla="*/ 370583 h 1188014"/>
              <a:gd name="connsiteX0" fmla="*/ 0 w 9060139"/>
              <a:gd name="connsiteY0" fmla="*/ 370583 h 1188014"/>
              <a:gd name="connsiteX1" fmla="*/ 3418175 w 9060139"/>
              <a:gd name="connsiteY1" fmla="*/ 0 h 1188014"/>
              <a:gd name="connsiteX2" fmla="*/ 6863007 w 9060139"/>
              <a:gd name="connsiteY2" fmla="*/ 139850 h 1188014"/>
              <a:gd name="connsiteX3" fmla="*/ 9049407 w 9060139"/>
              <a:gd name="connsiteY3" fmla="*/ 642489 h 1188014"/>
              <a:gd name="connsiteX4" fmla="*/ 6798622 w 9060139"/>
              <a:gd name="connsiteY4" fmla="*/ 782897 h 1188014"/>
              <a:gd name="connsiteX5" fmla="*/ 3882027 w 9060139"/>
              <a:gd name="connsiteY5" fmla="*/ 1086522 h 1188014"/>
              <a:gd name="connsiteX6" fmla="*/ 3709904 w 9060139"/>
              <a:gd name="connsiteY6" fmla="*/ 1161826 h 1188014"/>
              <a:gd name="connsiteX7" fmla="*/ 3613086 w 9060139"/>
              <a:gd name="connsiteY7" fmla="*/ 1183341 h 1188014"/>
              <a:gd name="connsiteX8" fmla="*/ 3393403 w 9060139"/>
              <a:gd name="connsiteY8" fmla="*/ 1070570 h 1188014"/>
              <a:gd name="connsiteX9" fmla="*/ 1945650 w 9060139"/>
              <a:gd name="connsiteY9" fmla="*/ 942404 h 1188014"/>
              <a:gd name="connsiteX10" fmla="*/ 409905 w 9060139"/>
              <a:gd name="connsiteY10" fmla="*/ 796437 h 1188014"/>
              <a:gd name="connsiteX11" fmla="*/ 0 w 9060139"/>
              <a:gd name="connsiteY11" fmla="*/ 370583 h 1188014"/>
              <a:gd name="connsiteX0" fmla="*/ 0 w 9060139"/>
              <a:gd name="connsiteY0" fmla="*/ 370583 h 1188014"/>
              <a:gd name="connsiteX1" fmla="*/ 3418175 w 9060139"/>
              <a:gd name="connsiteY1" fmla="*/ 0 h 1188014"/>
              <a:gd name="connsiteX2" fmla="*/ 6863007 w 9060139"/>
              <a:gd name="connsiteY2" fmla="*/ 139850 h 1188014"/>
              <a:gd name="connsiteX3" fmla="*/ 9049407 w 9060139"/>
              <a:gd name="connsiteY3" fmla="*/ 642489 h 1188014"/>
              <a:gd name="connsiteX4" fmla="*/ 6798622 w 9060139"/>
              <a:gd name="connsiteY4" fmla="*/ 782897 h 1188014"/>
              <a:gd name="connsiteX5" fmla="*/ 5959365 w 9060139"/>
              <a:gd name="connsiteY5" fmla="*/ 885281 h 1188014"/>
              <a:gd name="connsiteX6" fmla="*/ 3882027 w 9060139"/>
              <a:gd name="connsiteY6" fmla="*/ 1086522 h 1188014"/>
              <a:gd name="connsiteX7" fmla="*/ 3709904 w 9060139"/>
              <a:gd name="connsiteY7" fmla="*/ 1161826 h 1188014"/>
              <a:gd name="connsiteX8" fmla="*/ 3613086 w 9060139"/>
              <a:gd name="connsiteY8" fmla="*/ 1183341 h 1188014"/>
              <a:gd name="connsiteX9" fmla="*/ 3393403 w 9060139"/>
              <a:gd name="connsiteY9" fmla="*/ 1070570 h 1188014"/>
              <a:gd name="connsiteX10" fmla="*/ 1945650 w 9060139"/>
              <a:gd name="connsiteY10" fmla="*/ 942404 h 1188014"/>
              <a:gd name="connsiteX11" fmla="*/ 409905 w 9060139"/>
              <a:gd name="connsiteY11" fmla="*/ 796437 h 1188014"/>
              <a:gd name="connsiteX12" fmla="*/ 0 w 9060139"/>
              <a:gd name="connsiteY12" fmla="*/ 370583 h 1188014"/>
              <a:gd name="connsiteX0" fmla="*/ 0 w 9060139"/>
              <a:gd name="connsiteY0" fmla="*/ 370583 h 1188014"/>
              <a:gd name="connsiteX1" fmla="*/ 3418175 w 9060139"/>
              <a:gd name="connsiteY1" fmla="*/ 0 h 1188014"/>
              <a:gd name="connsiteX2" fmla="*/ 6863007 w 9060139"/>
              <a:gd name="connsiteY2" fmla="*/ 139850 h 1188014"/>
              <a:gd name="connsiteX3" fmla="*/ 9049407 w 9060139"/>
              <a:gd name="connsiteY3" fmla="*/ 642489 h 1188014"/>
              <a:gd name="connsiteX4" fmla="*/ 6798622 w 9060139"/>
              <a:gd name="connsiteY4" fmla="*/ 782897 h 1188014"/>
              <a:gd name="connsiteX5" fmla="*/ 5959365 w 9060139"/>
              <a:gd name="connsiteY5" fmla="*/ 885281 h 1188014"/>
              <a:gd name="connsiteX6" fmla="*/ 3882027 w 9060139"/>
              <a:gd name="connsiteY6" fmla="*/ 1086522 h 1188014"/>
              <a:gd name="connsiteX7" fmla="*/ 3709904 w 9060139"/>
              <a:gd name="connsiteY7" fmla="*/ 1161826 h 1188014"/>
              <a:gd name="connsiteX8" fmla="*/ 3613086 w 9060139"/>
              <a:gd name="connsiteY8" fmla="*/ 1183341 h 1188014"/>
              <a:gd name="connsiteX9" fmla="*/ 3393403 w 9060139"/>
              <a:gd name="connsiteY9" fmla="*/ 1070570 h 1188014"/>
              <a:gd name="connsiteX10" fmla="*/ 1945650 w 9060139"/>
              <a:gd name="connsiteY10" fmla="*/ 942404 h 1188014"/>
              <a:gd name="connsiteX11" fmla="*/ 409905 w 9060139"/>
              <a:gd name="connsiteY11" fmla="*/ 796437 h 1188014"/>
              <a:gd name="connsiteX12" fmla="*/ 0 w 9060139"/>
              <a:gd name="connsiteY12" fmla="*/ 370583 h 1188014"/>
              <a:gd name="connsiteX0" fmla="*/ 0 w 9060139"/>
              <a:gd name="connsiteY0" fmla="*/ 370583 h 1188014"/>
              <a:gd name="connsiteX1" fmla="*/ 1671146 w 9060139"/>
              <a:gd name="connsiteY1" fmla="*/ 185290 h 1188014"/>
              <a:gd name="connsiteX2" fmla="*/ 3418175 w 9060139"/>
              <a:gd name="connsiteY2" fmla="*/ 0 h 1188014"/>
              <a:gd name="connsiteX3" fmla="*/ 6863007 w 9060139"/>
              <a:gd name="connsiteY3" fmla="*/ 139850 h 1188014"/>
              <a:gd name="connsiteX4" fmla="*/ 9049407 w 9060139"/>
              <a:gd name="connsiteY4" fmla="*/ 642489 h 1188014"/>
              <a:gd name="connsiteX5" fmla="*/ 6798622 w 9060139"/>
              <a:gd name="connsiteY5" fmla="*/ 782897 h 1188014"/>
              <a:gd name="connsiteX6" fmla="*/ 5959365 w 9060139"/>
              <a:gd name="connsiteY6" fmla="*/ 885281 h 1188014"/>
              <a:gd name="connsiteX7" fmla="*/ 3882027 w 9060139"/>
              <a:gd name="connsiteY7" fmla="*/ 1086522 h 1188014"/>
              <a:gd name="connsiteX8" fmla="*/ 3709904 w 9060139"/>
              <a:gd name="connsiteY8" fmla="*/ 1161826 h 1188014"/>
              <a:gd name="connsiteX9" fmla="*/ 3613086 w 9060139"/>
              <a:gd name="connsiteY9" fmla="*/ 1183341 h 1188014"/>
              <a:gd name="connsiteX10" fmla="*/ 3393403 w 9060139"/>
              <a:gd name="connsiteY10" fmla="*/ 1070570 h 1188014"/>
              <a:gd name="connsiteX11" fmla="*/ 1945650 w 9060139"/>
              <a:gd name="connsiteY11" fmla="*/ 942404 h 1188014"/>
              <a:gd name="connsiteX12" fmla="*/ 409905 w 9060139"/>
              <a:gd name="connsiteY12" fmla="*/ 796437 h 1188014"/>
              <a:gd name="connsiteX13" fmla="*/ 0 w 9060139"/>
              <a:gd name="connsiteY13" fmla="*/ 370583 h 1188014"/>
              <a:gd name="connsiteX0" fmla="*/ 0 w 9060139"/>
              <a:gd name="connsiteY0" fmla="*/ 370583 h 1188014"/>
              <a:gd name="connsiteX1" fmla="*/ 1671146 w 9060139"/>
              <a:gd name="connsiteY1" fmla="*/ 185290 h 1188014"/>
              <a:gd name="connsiteX2" fmla="*/ 3418175 w 9060139"/>
              <a:gd name="connsiteY2" fmla="*/ 0 h 1188014"/>
              <a:gd name="connsiteX3" fmla="*/ 6863007 w 9060139"/>
              <a:gd name="connsiteY3" fmla="*/ 139850 h 1188014"/>
              <a:gd name="connsiteX4" fmla="*/ 9049407 w 9060139"/>
              <a:gd name="connsiteY4" fmla="*/ 642489 h 1188014"/>
              <a:gd name="connsiteX5" fmla="*/ 6798622 w 9060139"/>
              <a:gd name="connsiteY5" fmla="*/ 782897 h 1188014"/>
              <a:gd name="connsiteX6" fmla="*/ 5959365 w 9060139"/>
              <a:gd name="connsiteY6" fmla="*/ 885281 h 1188014"/>
              <a:gd name="connsiteX7" fmla="*/ 3882027 w 9060139"/>
              <a:gd name="connsiteY7" fmla="*/ 1086522 h 1188014"/>
              <a:gd name="connsiteX8" fmla="*/ 3709904 w 9060139"/>
              <a:gd name="connsiteY8" fmla="*/ 1161826 h 1188014"/>
              <a:gd name="connsiteX9" fmla="*/ 3613086 w 9060139"/>
              <a:gd name="connsiteY9" fmla="*/ 1183341 h 1188014"/>
              <a:gd name="connsiteX10" fmla="*/ 3393403 w 9060139"/>
              <a:gd name="connsiteY10" fmla="*/ 1070570 h 1188014"/>
              <a:gd name="connsiteX11" fmla="*/ 1945650 w 9060139"/>
              <a:gd name="connsiteY11" fmla="*/ 942404 h 1188014"/>
              <a:gd name="connsiteX12" fmla="*/ 409905 w 9060139"/>
              <a:gd name="connsiteY12" fmla="*/ 796437 h 1188014"/>
              <a:gd name="connsiteX13" fmla="*/ 0 w 9060139"/>
              <a:gd name="connsiteY13" fmla="*/ 370583 h 1188014"/>
              <a:gd name="connsiteX0" fmla="*/ 210208 w 9270347"/>
              <a:gd name="connsiteY0" fmla="*/ 370583 h 1188014"/>
              <a:gd name="connsiteX1" fmla="*/ 1881354 w 9270347"/>
              <a:gd name="connsiteY1" fmla="*/ 185290 h 1188014"/>
              <a:gd name="connsiteX2" fmla="*/ 3628383 w 9270347"/>
              <a:gd name="connsiteY2" fmla="*/ 0 h 1188014"/>
              <a:gd name="connsiteX3" fmla="*/ 7073215 w 9270347"/>
              <a:gd name="connsiteY3" fmla="*/ 139850 h 1188014"/>
              <a:gd name="connsiteX4" fmla="*/ 9259615 w 9270347"/>
              <a:gd name="connsiteY4" fmla="*/ 642489 h 1188014"/>
              <a:gd name="connsiteX5" fmla="*/ 7008830 w 9270347"/>
              <a:gd name="connsiteY5" fmla="*/ 782897 h 1188014"/>
              <a:gd name="connsiteX6" fmla="*/ 6169573 w 9270347"/>
              <a:gd name="connsiteY6" fmla="*/ 885281 h 1188014"/>
              <a:gd name="connsiteX7" fmla="*/ 4092235 w 9270347"/>
              <a:gd name="connsiteY7" fmla="*/ 1086522 h 1188014"/>
              <a:gd name="connsiteX8" fmla="*/ 3920112 w 9270347"/>
              <a:gd name="connsiteY8" fmla="*/ 1161826 h 1188014"/>
              <a:gd name="connsiteX9" fmla="*/ 3823294 w 9270347"/>
              <a:gd name="connsiteY9" fmla="*/ 1183341 h 1188014"/>
              <a:gd name="connsiteX10" fmla="*/ 3603611 w 9270347"/>
              <a:gd name="connsiteY10" fmla="*/ 1070570 h 1188014"/>
              <a:gd name="connsiteX11" fmla="*/ 2155858 w 9270347"/>
              <a:gd name="connsiteY11" fmla="*/ 942404 h 1188014"/>
              <a:gd name="connsiteX12" fmla="*/ 620113 w 9270347"/>
              <a:gd name="connsiteY12" fmla="*/ 796437 h 1188014"/>
              <a:gd name="connsiteX13" fmla="*/ 210208 w 9270347"/>
              <a:gd name="connsiteY13" fmla="*/ 370583 h 1188014"/>
              <a:gd name="connsiteX0" fmla="*/ 210208 w 9270347"/>
              <a:gd name="connsiteY0" fmla="*/ 370583 h 1188014"/>
              <a:gd name="connsiteX1" fmla="*/ 1881354 w 9270347"/>
              <a:gd name="connsiteY1" fmla="*/ 185290 h 1188014"/>
              <a:gd name="connsiteX2" fmla="*/ 3628383 w 9270347"/>
              <a:gd name="connsiteY2" fmla="*/ 0 h 1188014"/>
              <a:gd name="connsiteX3" fmla="*/ 7073215 w 9270347"/>
              <a:gd name="connsiteY3" fmla="*/ 139850 h 1188014"/>
              <a:gd name="connsiteX4" fmla="*/ 9259615 w 9270347"/>
              <a:gd name="connsiteY4" fmla="*/ 642489 h 1188014"/>
              <a:gd name="connsiteX5" fmla="*/ 7008830 w 9270347"/>
              <a:gd name="connsiteY5" fmla="*/ 782897 h 1188014"/>
              <a:gd name="connsiteX6" fmla="*/ 6169573 w 9270347"/>
              <a:gd name="connsiteY6" fmla="*/ 885281 h 1188014"/>
              <a:gd name="connsiteX7" fmla="*/ 4092235 w 9270347"/>
              <a:gd name="connsiteY7" fmla="*/ 1086522 h 1188014"/>
              <a:gd name="connsiteX8" fmla="*/ 3920112 w 9270347"/>
              <a:gd name="connsiteY8" fmla="*/ 1161826 h 1188014"/>
              <a:gd name="connsiteX9" fmla="*/ 3823294 w 9270347"/>
              <a:gd name="connsiteY9" fmla="*/ 1183341 h 1188014"/>
              <a:gd name="connsiteX10" fmla="*/ 3603611 w 9270347"/>
              <a:gd name="connsiteY10" fmla="*/ 1070570 h 1188014"/>
              <a:gd name="connsiteX11" fmla="*/ 2155858 w 9270347"/>
              <a:gd name="connsiteY11" fmla="*/ 942404 h 1188014"/>
              <a:gd name="connsiteX12" fmla="*/ 620113 w 9270347"/>
              <a:gd name="connsiteY12" fmla="*/ 796437 h 1188014"/>
              <a:gd name="connsiteX13" fmla="*/ 210208 w 9270347"/>
              <a:gd name="connsiteY13" fmla="*/ 370583 h 1188014"/>
              <a:gd name="connsiteX0" fmla="*/ 210208 w 9270347"/>
              <a:gd name="connsiteY0" fmla="*/ 383598 h 1201029"/>
              <a:gd name="connsiteX1" fmla="*/ 1881354 w 9270347"/>
              <a:gd name="connsiteY1" fmla="*/ 198305 h 1201029"/>
              <a:gd name="connsiteX2" fmla="*/ 2417385 w 9270347"/>
              <a:gd name="connsiteY2" fmla="*/ 74776 h 1201029"/>
              <a:gd name="connsiteX3" fmla="*/ 3628383 w 9270347"/>
              <a:gd name="connsiteY3" fmla="*/ 13015 h 1201029"/>
              <a:gd name="connsiteX4" fmla="*/ 7073215 w 9270347"/>
              <a:gd name="connsiteY4" fmla="*/ 152865 h 1201029"/>
              <a:gd name="connsiteX5" fmla="*/ 9259615 w 9270347"/>
              <a:gd name="connsiteY5" fmla="*/ 655504 h 1201029"/>
              <a:gd name="connsiteX6" fmla="*/ 7008830 w 9270347"/>
              <a:gd name="connsiteY6" fmla="*/ 795912 h 1201029"/>
              <a:gd name="connsiteX7" fmla="*/ 6169573 w 9270347"/>
              <a:gd name="connsiteY7" fmla="*/ 898296 h 1201029"/>
              <a:gd name="connsiteX8" fmla="*/ 4092235 w 9270347"/>
              <a:gd name="connsiteY8" fmla="*/ 1099537 h 1201029"/>
              <a:gd name="connsiteX9" fmla="*/ 3920112 w 9270347"/>
              <a:gd name="connsiteY9" fmla="*/ 1174841 h 1201029"/>
              <a:gd name="connsiteX10" fmla="*/ 3823294 w 9270347"/>
              <a:gd name="connsiteY10" fmla="*/ 1196356 h 1201029"/>
              <a:gd name="connsiteX11" fmla="*/ 3603611 w 9270347"/>
              <a:gd name="connsiteY11" fmla="*/ 1083585 h 1201029"/>
              <a:gd name="connsiteX12" fmla="*/ 2155858 w 9270347"/>
              <a:gd name="connsiteY12" fmla="*/ 955419 h 1201029"/>
              <a:gd name="connsiteX13" fmla="*/ 620113 w 9270347"/>
              <a:gd name="connsiteY13" fmla="*/ 809452 h 1201029"/>
              <a:gd name="connsiteX14" fmla="*/ 210208 w 9270347"/>
              <a:gd name="connsiteY14" fmla="*/ 383598 h 1201029"/>
              <a:gd name="connsiteX0" fmla="*/ 210208 w 9270347"/>
              <a:gd name="connsiteY0" fmla="*/ 383598 h 1201029"/>
              <a:gd name="connsiteX1" fmla="*/ 1881354 w 9270347"/>
              <a:gd name="connsiteY1" fmla="*/ 198305 h 1201029"/>
              <a:gd name="connsiteX2" fmla="*/ 2417385 w 9270347"/>
              <a:gd name="connsiteY2" fmla="*/ 74776 h 1201029"/>
              <a:gd name="connsiteX3" fmla="*/ 3628383 w 9270347"/>
              <a:gd name="connsiteY3" fmla="*/ 13015 h 1201029"/>
              <a:gd name="connsiteX4" fmla="*/ 7073215 w 9270347"/>
              <a:gd name="connsiteY4" fmla="*/ 152865 h 1201029"/>
              <a:gd name="connsiteX5" fmla="*/ 9259615 w 9270347"/>
              <a:gd name="connsiteY5" fmla="*/ 655504 h 1201029"/>
              <a:gd name="connsiteX6" fmla="*/ 7008830 w 9270347"/>
              <a:gd name="connsiteY6" fmla="*/ 795912 h 1201029"/>
              <a:gd name="connsiteX7" fmla="*/ 6169573 w 9270347"/>
              <a:gd name="connsiteY7" fmla="*/ 898296 h 1201029"/>
              <a:gd name="connsiteX8" fmla="*/ 4092235 w 9270347"/>
              <a:gd name="connsiteY8" fmla="*/ 1099537 h 1201029"/>
              <a:gd name="connsiteX9" fmla="*/ 3920112 w 9270347"/>
              <a:gd name="connsiteY9" fmla="*/ 1174841 h 1201029"/>
              <a:gd name="connsiteX10" fmla="*/ 3823294 w 9270347"/>
              <a:gd name="connsiteY10" fmla="*/ 1196356 h 1201029"/>
              <a:gd name="connsiteX11" fmla="*/ 3603611 w 9270347"/>
              <a:gd name="connsiteY11" fmla="*/ 1083585 h 1201029"/>
              <a:gd name="connsiteX12" fmla="*/ 2155858 w 9270347"/>
              <a:gd name="connsiteY12" fmla="*/ 955419 h 1201029"/>
              <a:gd name="connsiteX13" fmla="*/ 620113 w 9270347"/>
              <a:gd name="connsiteY13" fmla="*/ 809452 h 1201029"/>
              <a:gd name="connsiteX14" fmla="*/ 210208 w 9270347"/>
              <a:gd name="connsiteY14" fmla="*/ 383598 h 1201029"/>
              <a:gd name="connsiteX0" fmla="*/ 136635 w 9196774"/>
              <a:gd name="connsiteY0" fmla="*/ 383598 h 1201029"/>
              <a:gd name="connsiteX1" fmla="*/ 1366347 w 9196774"/>
              <a:gd name="connsiteY1" fmla="*/ 136542 h 1201029"/>
              <a:gd name="connsiteX2" fmla="*/ 2343812 w 9196774"/>
              <a:gd name="connsiteY2" fmla="*/ 74776 h 1201029"/>
              <a:gd name="connsiteX3" fmla="*/ 3554810 w 9196774"/>
              <a:gd name="connsiteY3" fmla="*/ 13015 h 1201029"/>
              <a:gd name="connsiteX4" fmla="*/ 6999642 w 9196774"/>
              <a:gd name="connsiteY4" fmla="*/ 152865 h 1201029"/>
              <a:gd name="connsiteX5" fmla="*/ 9186042 w 9196774"/>
              <a:gd name="connsiteY5" fmla="*/ 655504 h 1201029"/>
              <a:gd name="connsiteX6" fmla="*/ 6935257 w 9196774"/>
              <a:gd name="connsiteY6" fmla="*/ 795912 h 1201029"/>
              <a:gd name="connsiteX7" fmla="*/ 6096000 w 9196774"/>
              <a:gd name="connsiteY7" fmla="*/ 898296 h 1201029"/>
              <a:gd name="connsiteX8" fmla="*/ 4018662 w 9196774"/>
              <a:gd name="connsiteY8" fmla="*/ 1099537 h 1201029"/>
              <a:gd name="connsiteX9" fmla="*/ 3846539 w 9196774"/>
              <a:gd name="connsiteY9" fmla="*/ 1174841 h 1201029"/>
              <a:gd name="connsiteX10" fmla="*/ 3749721 w 9196774"/>
              <a:gd name="connsiteY10" fmla="*/ 1196356 h 1201029"/>
              <a:gd name="connsiteX11" fmla="*/ 3530038 w 9196774"/>
              <a:gd name="connsiteY11" fmla="*/ 1083585 h 1201029"/>
              <a:gd name="connsiteX12" fmla="*/ 2082285 w 9196774"/>
              <a:gd name="connsiteY12" fmla="*/ 955419 h 1201029"/>
              <a:gd name="connsiteX13" fmla="*/ 546540 w 9196774"/>
              <a:gd name="connsiteY13" fmla="*/ 809452 h 1201029"/>
              <a:gd name="connsiteX14" fmla="*/ 136635 w 9196774"/>
              <a:gd name="connsiteY14" fmla="*/ 383598 h 1201029"/>
              <a:gd name="connsiteX0" fmla="*/ 136635 w 9196774"/>
              <a:gd name="connsiteY0" fmla="*/ 383598 h 1174841"/>
              <a:gd name="connsiteX1" fmla="*/ 1366347 w 9196774"/>
              <a:gd name="connsiteY1" fmla="*/ 136542 h 1174841"/>
              <a:gd name="connsiteX2" fmla="*/ 2343812 w 9196774"/>
              <a:gd name="connsiteY2" fmla="*/ 74776 h 1174841"/>
              <a:gd name="connsiteX3" fmla="*/ 3554810 w 9196774"/>
              <a:gd name="connsiteY3" fmla="*/ 13015 h 1174841"/>
              <a:gd name="connsiteX4" fmla="*/ 6999642 w 9196774"/>
              <a:gd name="connsiteY4" fmla="*/ 152865 h 1174841"/>
              <a:gd name="connsiteX5" fmla="*/ 9186042 w 9196774"/>
              <a:gd name="connsiteY5" fmla="*/ 655504 h 1174841"/>
              <a:gd name="connsiteX6" fmla="*/ 6935257 w 9196774"/>
              <a:gd name="connsiteY6" fmla="*/ 795912 h 1174841"/>
              <a:gd name="connsiteX7" fmla="*/ 6096000 w 9196774"/>
              <a:gd name="connsiteY7" fmla="*/ 898296 h 1174841"/>
              <a:gd name="connsiteX8" fmla="*/ 4018662 w 9196774"/>
              <a:gd name="connsiteY8" fmla="*/ 1099537 h 1174841"/>
              <a:gd name="connsiteX9" fmla="*/ 3846539 w 9196774"/>
              <a:gd name="connsiteY9" fmla="*/ 1174841 h 1174841"/>
              <a:gd name="connsiteX10" fmla="*/ 3530038 w 9196774"/>
              <a:gd name="connsiteY10" fmla="*/ 1083585 h 1174841"/>
              <a:gd name="connsiteX11" fmla="*/ 2082285 w 9196774"/>
              <a:gd name="connsiteY11" fmla="*/ 955419 h 1174841"/>
              <a:gd name="connsiteX12" fmla="*/ 546540 w 9196774"/>
              <a:gd name="connsiteY12" fmla="*/ 809452 h 1174841"/>
              <a:gd name="connsiteX13" fmla="*/ 136635 w 9196774"/>
              <a:gd name="connsiteY13" fmla="*/ 383598 h 1174841"/>
              <a:gd name="connsiteX0" fmla="*/ 136635 w 9196774"/>
              <a:gd name="connsiteY0" fmla="*/ 383598 h 1130418"/>
              <a:gd name="connsiteX1" fmla="*/ 1366347 w 9196774"/>
              <a:gd name="connsiteY1" fmla="*/ 136542 h 1130418"/>
              <a:gd name="connsiteX2" fmla="*/ 2343812 w 9196774"/>
              <a:gd name="connsiteY2" fmla="*/ 74776 h 1130418"/>
              <a:gd name="connsiteX3" fmla="*/ 3554810 w 9196774"/>
              <a:gd name="connsiteY3" fmla="*/ 13015 h 1130418"/>
              <a:gd name="connsiteX4" fmla="*/ 6999642 w 9196774"/>
              <a:gd name="connsiteY4" fmla="*/ 152865 h 1130418"/>
              <a:gd name="connsiteX5" fmla="*/ 9186042 w 9196774"/>
              <a:gd name="connsiteY5" fmla="*/ 655504 h 1130418"/>
              <a:gd name="connsiteX6" fmla="*/ 6935257 w 9196774"/>
              <a:gd name="connsiteY6" fmla="*/ 795912 h 1130418"/>
              <a:gd name="connsiteX7" fmla="*/ 6096000 w 9196774"/>
              <a:gd name="connsiteY7" fmla="*/ 898296 h 1130418"/>
              <a:gd name="connsiteX8" fmla="*/ 4018662 w 9196774"/>
              <a:gd name="connsiteY8" fmla="*/ 1099537 h 1130418"/>
              <a:gd name="connsiteX9" fmla="*/ 3530038 w 9196774"/>
              <a:gd name="connsiteY9" fmla="*/ 1083585 h 1130418"/>
              <a:gd name="connsiteX10" fmla="*/ 2082285 w 9196774"/>
              <a:gd name="connsiteY10" fmla="*/ 955419 h 1130418"/>
              <a:gd name="connsiteX11" fmla="*/ 546540 w 9196774"/>
              <a:gd name="connsiteY11" fmla="*/ 809452 h 1130418"/>
              <a:gd name="connsiteX12" fmla="*/ 136635 w 9196774"/>
              <a:gd name="connsiteY12" fmla="*/ 383598 h 1130418"/>
              <a:gd name="connsiteX0" fmla="*/ 136635 w 9196774"/>
              <a:gd name="connsiteY0" fmla="*/ 383598 h 1130418"/>
              <a:gd name="connsiteX1" fmla="*/ 1366347 w 9196774"/>
              <a:gd name="connsiteY1" fmla="*/ 136542 h 1130418"/>
              <a:gd name="connsiteX2" fmla="*/ 2343812 w 9196774"/>
              <a:gd name="connsiteY2" fmla="*/ 74776 h 1130418"/>
              <a:gd name="connsiteX3" fmla="*/ 3554810 w 9196774"/>
              <a:gd name="connsiteY3" fmla="*/ 13015 h 1130418"/>
              <a:gd name="connsiteX4" fmla="*/ 6999642 w 9196774"/>
              <a:gd name="connsiteY4" fmla="*/ 152865 h 1130418"/>
              <a:gd name="connsiteX5" fmla="*/ 9186042 w 9196774"/>
              <a:gd name="connsiteY5" fmla="*/ 655504 h 1130418"/>
              <a:gd name="connsiteX6" fmla="*/ 6935257 w 9196774"/>
              <a:gd name="connsiteY6" fmla="*/ 795912 h 1130418"/>
              <a:gd name="connsiteX7" fmla="*/ 6096000 w 9196774"/>
              <a:gd name="connsiteY7" fmla="*/ 898296 h 1130418"/>
              <a:gd name="connsiteX8" fmla="*/ 4018662 w 9196774"/>
              <a:gd name="connsiteY8" fmla="*/ 1099537 h 1130418"/>
              <a:gd name="connsiteX9" fmla="*/ 3530038 w 9196774"/>
              <a:gd name="connsiteY9" fmla="*/ 1083585 h 1130418"/>
              <a:gd name="connsiteX10" fmla="*/ 2082285 w 9196774"/>
              <a:gd name="connsiteY10" fmla="*/ 955419 h 1130418"/>
              <a:gd name="connsiteX11" fmla="*/ 546540 w 9196774"/>
              <a:gd name="connsiteY11" fmla="*/ 809452 h 1130418"/>
              <a:gd name="connsiteX12" fmla="*/ 136635 w 9196774"/>
              <a:gd name="connsiteY12" fmla="*/ 383598 h 1130418"/>
              <a:gd name="connsiteX0" fmla="*/ 136635 w 9196774"/>
              <a:gd name="connsiteY0" fmla="*/ 383598 h 1130418"/>
              <a:gd name="connsiteX1" fmla="*/ 1366347 w 9196774"/>
              <a:gd name="connsiteY1" fmla="*/ 136542 h 1130418"/>
              <a:gd name="connsiteX2" fmla="*/ 2343812 w 9196774"/>
              <a:gd name="connsiteY2" fmla="*/ 74776 h 1130418"/>
              <a:gd name="connsiteX3" fmla="*/ 3554810 w 9196774"/>
              <a:gd name="connsiteY3" fmla="*/ 13015 h 1130418"/>
              <a:gd name="connsiteX4" fmla="*/ 6999642 w 9196774"/>
              <a:gd name="connsiteY4" fmla="*/ 152865 h 1130418"/>
              <a:gd name="connsiteX5" fmla="*/ 9186042 w 9196774"/>
              <a:gd name="connsiteY5" fmla="*/ 655504 h 1130418"/>
              <a:gd name="connsiteX6" fmla="*/ 6935257 w 9196774"/>
              <a:gd name="connsiteY6" fmla="*/ 795912 h 1130418"/>
              <a:gd name="connsiteX7" fmla="*/ 6096000 w 9196774"/>
              <a:gd name="connsiteY7" fmla="*/ 898296 h 1130418"/>
              <a:gd name="connsiteX8" fmla="*/ 5465383 w 9196774"/>
              <a:gd name="connsiteY8" fmla="*/ 939473 h 1130418"/>
              <a:gd name="connsiteX9" fmla="*/ 4018662 w 9196774"/>
              <a:gd name="connsiteY9" fmla="*/ 1099537 h 1130418"/>
              <a:gd name="connsiteX10" fmla="*/ 3530038 w 9196774"/>
              <a:gd name="connsiteY10" fmla="*/ 1083585 h 1130418"/>
              <a:gd name="connsiteX11" fmla="*/ 2082285 w 9196774"/>
              <a:gd name="connsiteY11" fmla="*/ 955419 h 1130418"/>
              <a:gd name="connsiteX12" fmla="*/ 546540 w 9196774"/>
              <a:gd name="connsiteY12" fmla="*/ 809452 h 1130418"/>
              <a:gd name="connsiteX13" fmla="*/ 136635 w 9196774"/>
              <a:gd name="connsiteY13" fmla="*/ 383598 h 1130418"/>
              <a:gd name="connsiteX0" fmla="*/ 136635 w 9196774"/>
              <a:gd name="connsiteY0" fmla="*/ 383598 h 1130418"/>
              <a:gd name="connsiteX1" fmla="*/ 1366347 w 9196774"/>
              <a:gd name="connsiteY1" fmla="*/ 136542 h 1130418"/>
              <a:gd name="connsiteX2" fmla="*/ 2343812 w 9196774"/>
              <a:gd name="connsiteY2" fmla="*/ 74776 h 1130418"/>
              <a:gd name="connsiteX3" fmla="*/ 3554810 w 9196774"/>
              <a:gd name="connsiteY3" fmla="*/ 13015 h 1130418"/>
              <a:gd name="connsiteX4" fmla="*/ 6999642 w 9196774"/>
              <a:gd name="connsiteY4" fmla="*/ 152865 h 1130418"/>
              <a:gd name="connsiteX5" fmla="*/ 9186042 w 9196774"/>
              <a:gd name="connsiteY5" fmla="*/ 655504 h 1130418"/>
              <a:gd name="connsiteX6" fmla="*/ 6935257 w 9196774"/>
              <a:gd name="connsiteY6" fmla="*/ 795912 h 1130418"/>
              <a:gd name="connsiteX7" fmla="*/ 6096000 w 9196774"/>
              <a:gd name="connsiteY7" fmla="*/ 898296 h 1130418"/>
              <a:gd name="connsiteX8" fmla="*/ 4018662 w 9196774"/>
              <a:gd name="connsiteY8" fmla="*/ 1099537 h 1130418"/>
              <a:gd name="connsiteX9" fmla="*/ 3530038 w 9196774"/>
              <a:gd name="connsiteY9" fmla="*/ 1083585 h 1130418"/>
              <a:gd name="connsiteX10" fmla="*/ 2082285 w 9196774"/>
              <a:gd name="connsiteY10" fmla="*/ 955419 h 1130418"/>
              <a:gd name="connsiteX11" fmla="*/ 546540 w 9196774"/>
              <a:gd name="connsiteY11" fmla="*/ 809452 h 1130418"/>
              <a:gd name="connsiteX12" fmla="*/ 136635 w 9196774"/>
              <a:gd name="connsiteY12" fmla="*/ 383598 h 1130418"/>
              <a:gd name="connsiteX0" fmla="*/ 136635 w 9196774"/>
              <a:gd name="connsiteY0" fmla="*/ 383598 h 1083585"/>
              <a:gd name="connsiteX1" fmla="*/ 1366347 w 9196774"/>
              <a:gd name="connsiteY1" fmla="*/ 136542 h 1083585"/>
              <a:gd name="connsiteX2" fmla="*/ 2343812 w 9196774"/>
              <a:gd name="connsiteY2" fmla="*/ 74776 h 1083585"/>
              <a:gd name="connsiteX3" fmla="*/ 3554810 w 9196774"/>
              <a:gd name="connsiteY3" fmla="*/ 13015 h 1083585"/>
              <a:gd name="connsiteX4" fmla="*/ 6999642 w 9196774"/>
              <a:gd name="connsiteY4" fmla="*/ 152865 h 1083585"/>
              <a:gd name="connsiteX5" fmla="*/ 9186042 w 9196774"/>
              <a:gd name="connsiteY5" fmla="*/ 655504 h 1083585"/>
              <a:gd name="connsiteX6" fmla="*/ 6935257 w 9196774"/>
              <a:gd name="connsiteY6" fmla="*/ 795912 h 1083585"/>
              <a:gd name="connsiteX7" fmla="*/ 6096000 w 9196774"/>
              <a:gd name="connsiteY7" fmla="*/ 898296 h 1083585"/>
              <a:gd name="connsiteX8" fmla="*/ 3530038 w 9196774"/>
              <a:gd name="connsiteY8" fmla="*/ 1083585 h 1083585"/>
              <a:gd name="connsiteX9" fmla="*/ 2082285 w 9196774"/>
              <a:gd name="connsiteY9" fmla="*/ 955419 h 1083585"/>
              <a:gd name="connsiteX10" fmla="*/ 546540 w 9196774"/>
              <a:gd name="connsiteY10" fmla="*/ 809452 h 1083585"/>
              <a:gd name="connsiteX11" fmla="*/ 136635 w 9196774"/>
              <a:gd name="connsiteY11" fmla="*/ 383598 h 1083585"/>
              <a:gd name="connsiteX0" fmla="*/ 136635 w 9196774"/>
              <a:gd name="connsiteY0" fmla="*/ 383598 h 1083585"/>
              <a:gd name="connsiteX1" fmla="*/ 1366347 w 9196774"/>
              <a:gd name="connsiteY1" fmla="*/ 136542 h 1083585"/>
              <a:gd name="connsiteX2" fmla="*/ 2343812 w 9196774"/>
              <a:gd name="connsiteY2" fmla="*/ 74776 h 1083585"/>
              <a:gd name="connsiteX3" fmla="*/ 3554810 w 9196774"/>
              <a:gd name="connsiteY3" fmla="*/ 13015 h 1083585"/>
              <a:gd name="connsiteX4" fmla="*/ 6999642 w 9196774"/>
              <a:gd name="connsiteY4" fmla="*/ 152865 h 1083585"/>
              <a:gd name="connsiteX5" fmla="*/ 9186042 w 9196774"/>
              <a:gd name="connsiteY5" fmla="*/ 655504 h 1083585"/>
              <a:gd name="connsiteX6" fmla="*/ 6935257 w 9196774"/>
              <a:gd name="connsiteY6" fmla="*/ 795912 h 1083585"/>
              <a:gd name="connsiteX7" fmla="*/ 6096000 w 9196774"/>
              <a:gd name="connsiteY7" fmla="*/ 898296 h 1083585"/>
              <a:gd name="connsiteX8" fmla="*/ 4550983 w 9196774"/>
              <a:gd name="connsiteY8" fmla="*/ 980648 h 1083585"/>
              <a:gd name="connsiteX9" fmla="*/ 3530038 w 9196774"/>
              <a:gd name="connsiteY9" fmla="*/ 1083585 h 1083585"/>
              <a:gd name="connsiteX10" fmla="*/ 2082285 w 9196774"/>
              <a:gd name="connsiteY10" fmla="*/ 955419 h 1083585"/>
              <a:gd name="connsiteX11" fmla="*/ 546540 w 9196774"/>
              <a:gd name="connsiteY11" fmla="*/ 809452 h 1083585"/>
              <a:gd name="connsiteX12" fmla="*/ 136635 w 9196774"/>
              <a:gd name="connsiteY12" fmla="*/ 383598 h 1083585"/>
              <a:gd name="connsiteX0" fmla="*/ 136635 w 9466359"/>
              <a:gd name="connsiteY0" fmla="*/ 383598 h 1083585"/>
              <a:gd name="connsiteX1" fmla="*/ 1366347 w 9466359"/>
              <a:gd name="connsiteY1" fmla="*/ 136542 h 1083585"/>
              <a:gd name="connsiteX2" fmla="*/ 2343812 w 9466359"/>
              <a:gd name="connsiteY2" fmla="*/ 74776 h 1083585"/>
              <a:gd name="connsiteX3" fmla="*/ 3554810 w 9466359"/>
              <a:gd name="connsiteY3" fmla="*/ 13015 h 1083585"/>
              <a:gd name="connsiteX4" fmla="*/ 6999642 w 9466359"/>
              <a:gd name="connsiteY4" fmla="*/ 152865 h 1083585"/>
              <a:gd name="connsiteX5" fmla="*/ 9186042 w 9466359"/>
              <a:gd name="connsiteY5" fmla="*/ 655504 h 1083585"/>
              <a:gd name="connsiteX6" fmla="*/ 8681549 w 9466359"/>
              <a:gd name="connsiteY6" fmla="*/ 754182 h 1083585"/>
              <a:gd name="connsiteX7" fmla="*/ 6935257 w 9466359"/>
              <a:gd name="connsiteY7" fmla="*/ 795912 h 1083585"/>
              <a:gd name="connsiteX8" fmla="*/ 6096000 w 9466359"/>
              <a:gd name="connsiteY8" fmla="*/ 898296 h 1083585"/>
              <a:gd name="connsiteX9" fmla="*/ 4550983 w 9466359"/>
              <a:gd name="connsiteY9" fmla="*/ 980648 h 1083585"/>
              <a:gd name="connsiteX10" fmla="*/ 3530038 w 9466359"/>
              <a:gd name="connsiteY10" fmla="*/ 1083585 h 1083585"/>
              <a:gd name="connsiteX11" fmla="*/ 2082285 w 9466359"/>
              <a:gd name="connsiteY11" fmla="*/ 955419 h 1083585"/>
              <a:gd name="connsiteX12" fmla="*/ 546540 w 9466359"/>
              <a:gd name="connsiteY12" fmla="*/ 809452 h 1083585"/>
              <a:gd name="connsiteX13" fmla="*/ 136635 w 9466359"/>
              <a:gd name="connsiteY13" fmla="*/ 383598 h 1083585"/>
              <a:gd name="connsiteX0" fmla="*/ 136635 w 9466359"/>
              <a:gd name="connsiteY0" fmla="*/ 383598 h 1083585"/>
              <a:gd name="connsiteX1" fmla="*/ 1366347 w 9466359"/>
              <a:gd name="connsiteY1" fmla="*/ 136542 h 1083585"/>
              <a:gd name="connsiteX2" fmla="*/ 2343812 w 9466359"/>
              <a:gd name="connsiteY2" fmla="*/ 74776 h 1083585"/>
              <a:gd name="connsiteX3" fmla="*/ 3554810 w 9466359"/>
              <a:gd name="connsiteY3" fmla="*/ 13015 h 1083585"/>
              <a:gd name="connsiteX4" fmla="*/ 6999642 w 9466359"/>
              <a:gd name="connsiteY4" fmla="*/ 152865 h 1083585"/>
              <a:gd name="connsiteX5" fmla="*/ 9186042 w 9466359"/>
              <a:gd name="connsiteY5" fmla="*/ 655504 h 1083585"/>
              <a:gd name="connsiteX6" fmla="*/ 8681549 w 9466359"/>
              <a:gd name="connsiteY6" fmla="*/ 754182 h 1083585"/>
              <a:gd name="connsiteX7" fmla="*/ 6935257 w 9466359"/>
              <a:gd name="connsiteY7" fmla="*/ 795912 h 1083585"/>
              <a:gd name="connsiteX8" fmla="*/ 6096000 w 9466359"/>
              <a:gd name="connsiteY8" fmla="*/ 898296 h 1083585"/>
              <a:gd name="connsiteX9" fmla="*/ 4550983 w 9466359"/>
              <a:gd name="connsiteY9" fmla="*/ 980648 h 1083585"/>
              <a:gd name="connsiteX10" fmla="*/ 3530038 w 9466359"/>
              <a:gd name="connsiteY10" fmla="*/ 1083585 h 1083585"/>
              <a:gd name="connsiteX11" fmla="*/ 2082285 w 9466359"/>
              <a:gd name="connsiteY11" fmla="*/ 955419 h 1083585"/>
              <a:gd name="connsiteX12" fmla="*/ 546540 w 9466359"/>
              <a:gd name="connsiteY12" fmla="*/ 809452 h 1083585"/>
              <a:gd name="connsiteX13" fmla="*/ 136635 w 9466359"/>
              <a:gd name="connsiteY13" fmla="*/ 383598 h 1083585"/>
              <a:gd name="connsiteX0" fmla="*/ 136635 w 9466359"/>
              <a:gd name="connsiteY0" fmla="*/ 383598 h 1083585"/>
              <a:gd name="connsiteX1" fmla="*/ 1366347 w 9466359"/>
              <a:gd name="connsiteY1" fmla="*/ 136542 h 1083585"/>
              <a:gd name="connsiteX2" fmla="*/ 2343812 w 9466359"/>
              <a:gd name="connsiteY2" fmla="*/ 74776 h 1083585"/>
              <a:gd name="connsiteX3" fmla="*/ 3554810 w 9466359"/>
              <a:gd name="connsiteY3" fmla="*/ 13015 h 1083585"/>
              <a:gd name="connsiteX4" fmla="*/ 6999642 w 9466359"/>
              <a:gd name="connsiteY4" fmla="*/ 152865 h 1083585"/>
              <a:gd name="connsiteX5" fmla="*/ 9186042 w 9466359"/>
              <a:gd name="connsiteY5" fmla="*/ 655504 h 1083585"/>
              <a:gd name="connsiteX6" fmla="*/ 8681549 w 9466359"/>
              <a:gd name="connsiteY6" fmla="*/ 754182 h 1083585"/>
              <a:gd name="connsiteX7" fmla="*/ 6935257 w 9466359"/>
              <a:gd name="connsiteY7" fmla="*/ 795912 h 1083585"/>
              <a:gd name="connsiteX8" fmla="*/ 6096000 w 9466359"/>
              <a:gd name="connsiteY8" fmla="*/ 898296 h 1083585"/>
              <a:gd name="connsiteX9" fmla="*/ 4550983 w 9466359"/>
              <a:gd name="connsiteY9" fmla="*/ 980648 h 1083585"/>
              <a:gd name="connsiteX10" fmla="*/ 3530038 w 9466359"/>
              <a:gd name="connsiteY10" fmla="*/ 1083585 h 1083585"/>
              <a:gd name="connsiteX11" fmla="*/ 2082285 w 9466359"/>
              <a:gd name="connsiteY11" fmla="*/ 955419 h 1083585"/>
              <a:gd name="connsiteX12" fmla="*/ 546540 w 9466359"/>
              <a:gd name="connsiteY12" fmla="*/ 809452 h 1083585"/>
              <a:gd name="connsiteX13" fmla="*/ 136635 w 9466359"/>
              <a:gd name="connsiteY13" fmla="*/ 383598 h 1083585"/>
              <a:gd name="connsiteX0" fmla="*/ 136635 w 9466359"/>
              <a:gd name="connsiteY0" fmla="*/ 383598 h 1083585"/>
              <a:gd name="connsiteX1" fmla="*/ 1366347 w 9466359"/>
              <a:gd name="connsiteY1" fmla="*/ 136542 h 1083585"/>
              <a:gd name="connsiteX2" fmla="*/ 2343812 w 9466359"/>
              <a:gd name="connsiteY2" fmla="*/ 74776 h 1083585"/>
              <a:gd name="connsiteX3" fmla="*/ 3554810 w 9466359"/>
              <a:gd name="connsiteY3" fmla="*/ 13015 h 1083585"/>
              <a:gd name="connsiteX4" fmla="*/ 6999642 w 9466359"/>
              <a:gd name="connsiteY4" fmla="*/ 152865 h 1083585"/>
              <a:gd name="connsiteX5" fmla="*/ 9186042 w 9466359"/>
              <a:gd name="connsiteY5" fmla="*/ 655504 h 1083585"/>
              <a:gd name="connsiteX6" fmla="*/ 8681549 w 9466359"/>
              <a:gd name="connsiteY6" fmla="*/ 754182 h 1083585"/>
              <a:gd name="connsiteX7" fmla="*/ 6714540 w 9466359"/>
              <a:gd name="connsiteY7" fmla="*/ 857674 h 1083585"/>
              <a:gd name="connsiteX8" fmla="*/ 6096000 w 9466359"/>
              <a:gd name="connsiteY8" fmla="*/ 898296 h 1083585"/>
              <a:gd name="connsiteX9" fmla="*/ 4550983 w 9466359"/>
              <a:gd name="connsiteY9" fmla="*/ 980648 h 1083585"/>
              <a:gd name="connsiteX10" fmla="*/ 3530038 w 9466359"/>
              <a:gd name="connsiteY10" fmla="*/ 1083585 h 1083585"/>
              <a:gd name="connsiteX11" fmla="*/ 2082285 w 9466359"/>
              <a:gd name="connsiteY11" fmla="*/ 955419 h 1083585"/>
              <a:gd name="connsiteX12" fmla="*/ 546540 w 9466359"/>
              <a:gd name="connsiteY12" fmla="*/ 809452 h 1083585"/>
              <a:gd name="connsiteX13" fmla="*/ 136635 w 9466359"/>
              <a:gd name="connsiteY13" fmla="*/ 383598 h 1083585"/>
              <a:gd name="connsiteX0" fmla="*/ 136635 w 9056680"/>
              <a:gd name="connsiteY0" fmla="*/ 383598 h 1083585"/>
              <a:gd name="connsiteX1" fmla="*/ 1366347 w 9056680"/>
              <a:gd name="connsiteY1" fmla="*/ 136542 h 1083585"/>
              <a:gd name="connsiteX2" fmla="*/ 2343812 w 9056680"/>
              <a:gd name="connsiteY2" fmla="*/ 74776 h 1083585"/>
              <a:gd name="connsiteX3" fmla="*/ 3554810 w 9056680"/>
              <a:gd name="connsiteY3" fmla="*/ 13015 h 1083585"/>
              <a:gd name="connsiteX4" fmla="*/ 6999642 w 9056680"/>
              <a:gd name="connsiteY4" fmla="*/ 152865 h 1083585"/>
              <a:gd name="connsiteX5" fmla="*/ 7672552 w 9056680"/>
              <a:gd name="connsiteY5" fmla="*/ 470211 h 1083585"/>
              <a:gd name="connsiteX6" fmla="*/ 8681549 w 9056680"/>
              <a:gd name="connsiteY6" fmla="*/ 754182 h 1083585"/>
              <a:gd name="connsiteX7" fmla="*/ 6714540 w 9056680"/>
              <a:gd name="connsiteY7" fmla="*/ 857674 h 1083585"/>
              <a:gd name="connsiteX8" fmla="*/ 6096000 w 9056680"/>
              <a:gd name="connsiteY8" fmla="*/ 898296 h 1083585"/>
              <a:gd name="connsiteX9" fmla="*/ 4550983 w 9056680"/>
              <a:gd name="connsiteY9" fmla="*/ 980648 h 1083585"/>
              <a:gd name="connsiteX10" fmla="*/ 3530038 w 9056680"/>
              <a:gd name="connsiteY10" fmla="*/ 1083585 h 1083585"/>
              <a:gd name="connsiteX11" fmla="*/ 2082285 w 9056680"/>
              <a:gd name="connsiteY11" fmla="*/ 955419 h 1083585"/>
              <a:gd name="connsiteX12" fmla="*/ 546540 w 9056680"/>
              <a:gd name="connsiteY12" fmla="*/ 809452 h 1083585"/>
              <a:gd name="connsiteX13" fmla="*/ 136635 w 9056680"/>
              <a:gd name="connsiteY13" fmla="*/ 383598 h 1083585"/>
              <a:gd name="connsiteX0" fmla="*/ 136635 w 9056680"/>
              <a:gd name="connsiteY0" fmla="*/ 383598 h 1083585"/>
              <a:gd name="connsiteX1" fmla="*/ 1366347 w 9056680"/>
              <a:gd name="connsiteY1" fmla="*/ 136542 h 1083585"/>
              <a:gd name="connsiteX2" fmla="*/ 2343812 w 9056680"/>
              <a:gd name="connsiteY2" fmla="*/ 74776 h 1083585"/>
              <a:gd name="connsiteX3" fmla="*/ 3554810 w 9056680"/>
              <a:gd name="connsiteY3" fmla="*/ 13015 h 1083585"/>
              <a:gd name="connsiteX4" fmla="*/ 5517685 w 9056680"/>
              <a:gd name="connsiteY4" fmla="*/ 132276 h 1083585"/>
              <a:gd name="connsiteX5" fmla="*/ 7672552 w 9056680"/>
              <a:gd name="connsiteY5" fmla="*/ 470211 h 1083585"/>
              <a:gd name="connsiteX6" fmla="*/ 8681549 w 9056680"/>
              <a:gd name="connsiteY6" fmla="*/ 754182 h 1083585"/>
              <a:gd name="connsiteX7" fmla="*/ 6714540 w 9056680"/>
              <a:gd name="connsiteY7" fmla="*/ 857674 h 1083585"/>
              <a:gd name="connsiteX8" fmla="*/ 6096000 w 9056680"/>
              <a:gd name="connsiteY8" fmla="*/ 898296 h 1083585"/>
              <a:gd name="connsiteX9" fmla="*/ 4550983 w 9056680"/>
              <a:gd name="connsiteY9" fmla="*/ 980648 h 1083585"/>
              <a:gd name="connsiteX10" fmla="*/ 3530038 w 9056680"/>
              <a:gd name="connsiteY10" fmla="*/ 1083585 h 1083585"/>
              <a:gd name="connsiteX11" fmla="*/ 2082285 w 9056680"/>
              <a:gd name="connsiteY11" fmla="*/ 955419 h 1083585"/>
              <a:gd name="connsiteX12" fmla="*/ 546540 w 9056680"/>
              <a:gd name="connsiteY12" fmla="*/ 809452 h 1083585"/>
              <a:gd name="connsiteX13" fmla="*/ 136635 w 9056680"/>
              <a:gd name="connsiteY13" fmla="*/ 383598 h 1083585"/>
              <a:gd name="connsiteX0" fmla="*/ 136635 w 9056680"/>
              <a:gd name="connsiteY0" fmla="*/ 383598 h 1083585"/>
              <a:gd name="connsiteX1" fmla="*/ 1366347 w 9056680"/>
              <a:gd name="connsiteY1" fmla="*/ 136542 h 1083585"/>
              <a:gd name="connsiteX2" fmla="*/ 2343812 w 9056680"/>
              <a:gd name="connsiteY2" fmla="*/ 74776 h 1083585"/>
              <a:gd name="connsiteX3" fmla="*/ 3554810 w 9056680"/>
              <a:gd name="connsiteY3" fmla="*/ 13015 h 1083585"/>
              <a:gd name="connsiteX4" fmla="*/ 5517685 w 9056680"/>
              <a:gd name="connsiteY4" fmla="*/ 132276 h 1083585"/>
              <a:gd name="connsiteX5" fmla="*/ 6947339 w 9056680"/>
              <a:gd name="connsiteY5" fmla="*/ 490800 h 1083585"/>
              <a:gd name="connsiteX6" fmla="*/ 8681549 w 9056680"/>
              <a:gd name="connsiteY6" fmla="*/ 754182 h 1083585"/>
              <a:gd name="connsiteX7" fmla="*/ 6714540 w 9056680"/>
              <a:gd name="connsiteY7" fmla="*/ 857674 h 1083585"/>
              <a:gd name="connsiteX8" fmla="*/ 6096000 w 9056680"/>
              <a:gd name="connsiteY8" fmla="*/ 898296 h 1083585"/>
              <a:gd name="connsiteX9" fmla="*/ 4550983 w 9056680"/>
              <a:gd name="connsiteY9" fmla="*/ 980648 h 1083585"/>
              <a:gd name="connsiteX10" fmla="*/ 3530038 w 9056680"/>
              <a:gd name="connsiteY10" fmla="*/ 1083585 h 1083585"/>
              <a:gd name="connsiteX11" fmla="*/ 2082285 w 9056680"/>
              <a:gd name="connsiteY11" fmla="*/ 955419 h 1083585"/>
              <a:gd name="connsiteX12" fmla="*/ 546540 w 9056680"/>
              <a:gd name="connsiteY12" fmla="*/ 809452 h 1083585"/>
              <a:gd name="connsiteX13" fmla="*/ 136635 w 9056680"/>
              <a:gd name="connsiteY13" fmla="*/ 383598 h 1083585"/>
              <a:gd name="connsiteX0" fmla="*/ 136635 w 9056680"/>
              <a:gd name="connsiteY0" fmla="*/ 383598 h 1083585"/>
              <a:gd name="connsiteX1" fmla="*/ 1366347 w 9056680"/>
              <a:gd name="connsiteY1" fmla="*/ 136542 h 1083585"/>
              <a:gd name="connsiteX2" fmla="*/ 2343812 w 9056680"/>
              <a:gd name="connsiteY2" fmla="*/ 74776 h 1083585"/>
              <a:gd name="connsiteX3" fmla="*/ 3554810 w 9056680"/>
              <a:gd name="connsiteY3" fmla="*/ 13015 h 1083585"/>
              <a:gd name="connsiteX4" fmla="*/ 5517685 w 9056680"/>
              <a:gd name="connsiteY4" fmla="*/ 132276 h 1083585"/>
              <a:gd name="connsiteX5" fmla="*/ 6884280 w 9056680"/>
              <a:gd name="connsiteY5" fmla="*/ 260071 h 1083585"/>
              <a:gd name="connsiteX6" fmla="*/ 6947339 w 9056680"/>
              <a:gd name="connsiteY6" fmla="*/ 490800 h 1083585"/>
              <a:gd name="connsiteX7" fmla="*/ 8681549 w 9056680"/>
              <a:gd name="connsiteY7" fmla="*/ 754182 h 1083585"/>
              <a:gd name="connsiteX8" fmla="*/ 6714540 w 9056680"/>
              <a:gd name="connsiteY8" fmla="*/ 857674 h 1083585"/>
              <a:gd name="connsiteX9" fmla="*/ 6096000 w 9056680"/>
              <a:gd name="connsiteY9" fmla="*/ 898296 h 1083585"/>
              <a:gd name="connsiteX10" fmla="*/ 4550983 w 9056680"/>
              <a:gd name="connsiteY10" fmla="*/ 980648 h 1083585"/>
              <a:gd name="connsiteX11" fmla="*/ 3530038 w 9056680"/>
              <a:gd name="connsiteY11" fmla="*/ 1083585 h 1083585"/>
              <a:gd name="connsiteX12" fmla="*/ 2082285 w 9056680"/>
              <a:gd name="connsiteY12" fmla="*/ 955419 h 1083585"/>
              <a:gd name="connsiteX13" fmla="*/ 546540 w 9056680"/>
              <a:gd name="connsiteY13" fmla="*/ 809452 h 1083585"/>
              <a:gd name="connsiteX14" fmla="*/ 136635 w 9056680"/>
              <a:gd name="connsiteY14" fmla="*/ 383598 h 1083585"/>
              <a:gd name="connsiteX0" fmla="*/ 1123060 w 8592676"/>
              <a:gd name="connsiteY0" fmla="*/ 486536 h 1083585"/>
              <a:gd name="connsiteX1" fmla="*/ 902343 w 8592676"/>
              <a:gd name="connsiteY1" fmla="*/ 136542 h 1083585"/>
              <a:gd name="connsiteX2" fmla="*/ 1879808 w 8592676"/>
              <a:gd name="connsiteY2" fmla="*/ 74776 h 1083585"/>
              <a:gd name="connsiteX3" fmla="*/ 3090806 w 8592676"/>
              <a:gd name="connsiteY3" fmla="*/ 13015 h 1083585"/>
              <a:gd name="connsiteX4" fmla="*/ 5053681 w 8592676"/>
              <a:gd name="connsiteY4" fmla="*/ 132276 h 1083585"/>
              <a:gd name="connsiteX5" fmla="*/ 6420276 w 8592676"/>
              <a:gd name="connsiteY5" fmla="*/ 260071 h 1083585"/>
              <a:gd name="connsiteX6" fmla="*/ 6483335 w 8592676"/>
              <a:gd name="connsiteY6" fmla="*/ 490800 h 1083585"/>
              <a:gd name="connsiteX7" fmla="*/ 8217545 w 8592676"/>
              <a:gd name="connsiteY7" fmla="*/ 754182 h 1083585"/>
              <a:gd name="connsiteX8" fmla="*/ 6250536 w 8592676"/>
              <a:gd name="connsiteY8" fmla="*/ 857674 h 1083585"/>
              <a:gd name="connsiteX9" fmla="*/ 5631996 w 8592676"/>
              <a:gd name="connsiteY9" fmla="*/ 898296 h 1083585"/>
              <a:gd name="connsiteX10" fmla="*/ 4086979 w 8592676"/>
              <a:gd name="connsiteY10" fmla="*/ 980648 h 1083585"/>
              <a:gd name="connsiteX11" fmla="*/ 3066034 w 8592676"/>
              <a:gd name="connsiteY11" fmla="*/ 1083585 h 1083585"/>
              <a:gd name="connsiteX12" fmla="*/ 1618281 w 8592676"/>
              <a:gd name="connsiteY12" fmla="*/ 955419 h 1083585"/>
              <a:gd name="connsiteX13" fmla="*/ 82536 w 8592676"/>
              <a:gd name="connsiteY13" fmla="*/ 809452 h 1083585"/>
              <a:gd name="connsiteX14" fmla="*/ 1123060 w 8592676"/>
              <a:gd name="connsiteY14" fmla="*/ 486536 h 1083585"/>
              <a:gd name="connsiteX0" fmla="*/ 1641750 w 9111366"/>
              <a:gd name="connsiteY0" fmla="*/ 486536 h 1083585"/>
              <a:gd name="connsiteX1" fmla="*/ 569696 w 9111366"/>
              <a:gd name="connsiteY1" fmla="*/ 95365 h 1083585"/>
              <a:gd name="connsiteX2" fmla="*/ 2398498 w 9111366"/>
              <a:gd name="connsiteY2" fmla="*/ 74776 h 1083585"/>
              <a:gd name="connsiteX3" fmla="*/ 3609496 w 9111366"/>
              <a:gd name="connsiteY3" fmla="*/ 13015 h 1083585"/>
              <a:gd name="connsiteX4" fmla="*/ 5572371 w 9111366"/>
              <a:gd name="connsiteY4" fmla="*/ 132276 h 1083585"/>
              <a:gd name="connsiteX5" fmla="*/ 6938966 w 9111366"/>
              <a:gd name="connsiteY5" fmla="*/ 260071 h 1083585"/>
              <a:gd name="connsiteX6" fmla="*/ 7002025 w 9111366"/>
              <a:gd name="connsiteY6" fmla="*/ 490800 h 1083585"/>
              <a:gd name="connsiteX7" fmla="*/ 8736235 w 9111366"/>
              <a:gd name="connsiteY7" fmla="*/ 754182 h 1083585"/>
              <a:gd name="connsiteX8" fmla="*/ 6769226 w 9111366"/>
              <a:gd name="connsiteY8" fmla="*/ 857674 h 1083585"/>
              <a:gd name="connsiteX9" fmla="*/ 6150686 w 9111366"/>
              <a:gd name="connsiteY9" fmla="*/ 898296 h 1083585"/>
              <a:gd name="connsiteX10" fmla="*/ 4605669 w 9111366"/>
              <a:gd name="connsiteY10" fmla="*/ 980648 h 1083585"/>
              <a:gd name="connsiteX11" fmla="*/ 3584724 w 9111366"/>
              <a:gd name="connsiteY11" fmla="*/ 1083585 h 1083585"/>
              <a:gd name="connsiteX12" fmla="*/ 2136971 w 9111366"/>
              <a:gd name="connsiteY12" fmla="*/ 955419 h 1083585"/>
              <a:gd name="connsiteX13" fmla="*/ 601226 w 9111366"/>
              <a:gd name="connsiteY13" fmla="*/ 809452 h 1083585"/>
              <a:gd name="connsiteX14" fmla="*/ 1641750 w 9111366"/>
              <a:gd name="connsiteY14" fmla="*/ 486536 h 1083585"/>
              <a:gd name="connsiteX0" fmla="*/ 1641750 w 9111366"/>
              <a:gd name="connsiteY0" fmla="*/ 486536 h 1083585"/>
              <a:gd name="connsiteX1" fmla="*/ 569696 w 9111366"/>
              <a:gd name="connsiteY1" fmla="*/ 95365 h 1083585"/>
              <a:gd name="connsiteX2" fmla="*/ 2398498 w 9111366"/>
              <a:gd name="connsiteY2" fmla="*/ 74776 h 1083585"/>
              <a:gd name="connsiteX3" fmla="*/ 3609496 w 9111366"/>
              <a:gd name="connsiteY3" fmla="*/ 13015 h 1083585"/>
              <a:gd name="connsiteX4" fmla="*/ 5572371 w 9111366"/>
              <a:gd name="connsiteY4" fmla="*/ 132276 h 1083585"/>
              <a:gd name="connsiteX5" fmla="*/ 6938966 w 9111366"/>
              <a:gd name="connsiteY5" fmla="*/ 260071 h 1083585"/>
              <a:gd name="connsiteX6" fmla="*/ 7002025 w 9111366"/>
              <a:gd name="connsiteY6" fmla="*/ 490800 h 1083585"/>
              <a:gd name="connsiteX7" fmla="*/ 8736235 w 9111366"/>
              <a:gd name="connsiteY7" fmla="*/ 754182 h 1083585"/>
              <a:gd name="connsiteX8" fmla="*/ 6769226 w 9111366"/>
              <a:gd name="connsiteY8" fmla="*/ 857674 h 1083585"/>
              <a:gd name="connsiteX9" fmla="*/ 6150686 w 9111366"/>
              <a:gd name="connsiteY9" fmla="*/ 898296 h 1083585"/>
              <a:gd name="connsiteX10" fmla="*/ 4605669 w 9111366"/>
              <a:gd name="connsiteY10" fmla="*/ 980648 h 1083585"/>
              <a:gd name="connsiteX11" fmla="*/ 3584724 w 9111366"/>
              <a:gd name="connsiteY11" fmla="*/ 1083585 h 1083585"/>
              <a:gd name="connsiteX12" fmla="*/ 2042377 w 9111366"/>
              <a:gd name="connsiteY12" fmla="*/ 852479 h 1083585"/>
              <a:gd name="connsiteX13" fmla="*/ 601226 w 9111366"/>
              <a:gd name="connsiteY13" fmla="*/ 809452 h 1083585"/>
              <a:gd name="connsiteX14" fmla="*/ 1641750 w 9111366"/>
              <a:gd name="connsiteY14" fmla="*/ 486536 h 1083585"/>
              <a:gd name="connsiteX0" fmla="*/ 1641750 w 9111366"/>
              <a:gd name="connsiteY0" fmla="*/ 486536 h 1083585"/>
              <a:gd name="connsiteX1" fmla="*/ 569696 w 9111366"/>
              <a:gd name="connsiteY1" fmla="*/ 95365 h 1083585"/>
              <a:gd name="connsiteX2" fmla="*/ 2398498 w 9111366"/>
              <a:gd name="connsiteY2" fmla="*/ 74776 h 1083585"/>
              <a:gd name="connsiteX3" fmla="*/ 3609496 w 9111366"/>
              <a:gd name="connsiteY3" fmla="*/ 13015 h 1083585"/>
              <a:gd name="connsiteX4" fmla="*/ 5572371 w 9111366"/>
              <a:gd name="connsiteY4" fmla="*/ 132276 h 1083585"/>
              <a:gd name="connsiteX5" fmla="*/ 6938966 w 9111366"/>
              <a:gd name="connsiteY5" fmla="*/ 260071 h 1083585"/>
              <a:gd name="connsiteX6" fmla="*/ 7002025 w 9111366"/>
              <a:gd name="connsiteY6" fmla="*/ 490800 h 1083585"/>
              <a:gd name="connsiteX7" fmla="*/ 8736235 w 9111366"/>
              <a:gd name="connsiteY7" fmla="*/ 754182 h 1083585"/>
              <a:gd name="connsiteX8" fmla="*/ 6769226 w 9111366"/>
              <a:gd name="connsiteY8" fmla="*/ 857674 h 1083585"/>
              <a:gd name="connsiteX9" fmla="*/ 6150686 w 9111366"/>
              <a:gd name="connsiteY9" fmla="*/ 898296 h 1083585"/>
              <a:gd name="connsiteX10" fmla="*/ 4605669 w 9111366"/>
              <a:gd name="connsiteY10" fmla="*/ 980648 h 1083585"/>
              <a:gd name="connsiteX11" fmla="*/ 3584724 w 9111366"/>
              <a:gd name="connsiteY11" fmla="*/ 1083585 h 1083585"/>
              <a:gd name="connsiteX12" fmla="*/ 1506349 w 9111366"/>
              <a:gd name="connsiteY12" fmla="*/ 955419 h 1083585"/>
              <a:gd name="connsiteX13" fmla="*/ 601226 w 9111366"/>
              <a:gd name="connsiteY13" fmla="*/ 809452 h 1083585"/>
              <a:gd name="connsiteX14" fmla="*/ 1641750 w 9111366"/>
              <a:gd name="connsiteY14" fmla="*/ 486536 h 1083585"/>
              <a:gd name="connsiteX0" fmla="*/ 1641750 w 9111366"/>
              <a:gd name="connsiteY0" fmla="*/ 807002 h 1404051"/>
              <a:gd name="connsiteX1" fmla="*/ 569696 w 9111366"/>
              <a:gd name="connsiteY1" fmla="*/ 415831 h 1404051"/>
              <a:gd name="connsiteX2" fmla="*/ 2398498 w 9111366"/>
              <a:gd name="connsiteY2" fmla="*/ 395242 h 1404051"/>
              <a:gd name="connsiteX3" fmla="*/ 3609496 w 9111366"/>
              <a:gd name="connsiteY3" fmla="*/ 333481 h 1404051"/>
              <a:gd name="connsiteX4" fmla="*/ 5572371 w 9111366"/>
              <a:gd name="connsiteY4" fmla="*/ 452742 h 1404051"/>
              <a:gd name="connsiteX5" fmla="*/ 8760929 w 9111366"/>
              <a:gd name="connsiteY5" fmla="*/ 59754 h 1404051"/>
              <a:gd name="connsiteX6" fmla="*/ 7002025 w 9111366"/>
              <a:gd name="connsiteY6" fmla="*/ 811266 h 1404051"/>
              <a:gd name="connsiteX7" fmla="*/ 8736235 w 9111366"/>
              <a:gd name="connsiteY7" fmla="*/ 1074648 h 1404051"/>
              <a:gd name="connsiteX8" fmla="*/ 6769226 w 9111366"/>
              <a:gd name="connsiteY8" fmla="*/ 1178140 h 1404051"/>
              <a:gd name="connsiteX9" fmla="*/ 6150686 w 9111366"/>
              <a:gd name="connsiteY9" fmla="*/ 1218762 h 1404051"/>
              <a:gd name="connsiteX10" fmla="*/ 4605669 w 9111366"/>
              <a:gd name="connsiteY10" fmla="*/ 1301114 h 1404051"/>
              <a:gd name="connsiteX11" fmla="*/ 3584724 w 9111366"/>
              <a:gd name="connsiteY11" fmla="*/ 1404051 h 1404051"/>
              <a:gd name="connsiteX12" fmla="*/ 1506349 w 9111366"/>
              <a:gd name="connsiteY12" fmla="*/ 1275885 h 1404051"/>
              <a:gd name="connsiteX13" fmla="*/ 601226 w 9111366"/>
              <a:gd name="connsiteY13" fmla="*/ 1129918 h 1404051"/>
              <a:gd name="connsiteX14" fmla="*/ 1641750 w 9111366"/>
              <a:gd name="connsiteY14" fmla="*/ 807002 h 1404051"/>
              <a:gd name="connsiteX0" fmla="*/ 1641750 w 9111366"/>
              <a:gd name="connsiteY0" fmla="*/ 1138315 h 1735364"/>
              <a:gd name="connsiteX1" fmla="*/ 569696 w 9111366"/>
              <a:gd name="connsiteY1" fmla="*/ 747144 h 1735364"/>
              <a:gd name="connsiteX2" fmla="*/ 2398498 w 9111366"/>
              <a:gd name="connsiteY2" fmla="*/ 726555 h 1735364"/>
              <a:gd name="connsiteX3" fmla="*/ 3609496 w 9111366"/>
              <a:gd name="connsiteY3" fmla="*/ 664794 h 1735364"/>
              <a:gd name="connsiteX4" fmla="*/ 5723807 w 9111366"/>
              <a:gd name="connsiteY4" fmla="*/ 0 h 1735364"/>
              <a:gd name="connsiteX5" fmla="*/ 8760929 w 9111366"/>
              <a:gd name="connsiteY5" fmla="*/ 391067 h 1735364"/>
              <a:gd name="connsiteX6" fmla="*/ 7002025 w 9111366"/>
              <a:gd name="connsiteY6" fmla="*/ 1142579 h 1735364"/>
              <a:gd name="connsiteX7" fmla="*/ 8736235 w 9111366"/>
              <a:gd name="connsiteY7" fmla="*/ 1405961 h 1735364"/>
              <a:gd name="connsiteX8" fmla="*/ 6769226 w 9111366"/>
              <a:gd name="connsiteY8" fmla="*/ 1509453 h 1735364"/>
              <a:gd name="connsiteX9" fmla="*/ 6150686 w 9111366"/>
              <a:gd name="connsiteY9" fmla="*/ 1550075 h 1735364"/>
              <a:gd name="connsiteX10" fmla="*/ 4605669 w 9111366"/>
              <a:gd name="connsiteY10" fmla="*/ 1632427 h 1735364"/>
              <a:gd name="connsiteX11" fmla="*/ 3584724 w 9111366"/>
              <a:gd name="connsiteY11" fmla="*/ 1735364 h 1735364"/>
              <a:gd name="connsiteX12" fmla="*/ 1506349 w 9111366"/>
              <a:gd name="connsiteY12" fmla="*/ 1607198 h 1735364"/>
              <a:gd name="connsiteX13" fmla="*/ 601226 w 9111366"/>
              <a:gd name="connsiteY13" fmla="*/ 1461231 h 1735364"/>
              <a:gd name="connsiteX14" fmla="*/ 1641750 w 9111366"/>
              <a:gd name="connsiteY14" fmla="*/ 1138315 h 1735364"/>
              <a:gd name="connsiteX0" fmla="*/ 1641750 w 9111366"/>
              <a:gd name="connsiteY0" fmla="*/ 1138315 h 1735364"/>
              <a:gd name="connsiteX1" fmla="*/ 569696 w 9111366"/>
              <a:gd name="connsiteY1" fmla="*/ 747144 h 1735364"/>
              <a:gd name="connsiteX2" fmla="*/ 2398498 w 9111366"/>
              <a:gd name="connsiteY2" fmla="*/ 726555 h 1735364"/>
              <a:gd name="connsiteX3" fmla="*/ 3609496 w 9111366"/>
              <a:gd name="connsiteY3" fmla="*/ 664794 h 1735364"/>
              <a:gd name="connsiteX4" fmla="*/ 5723807 w 9111366"/>
              <a:gd name="connsiteY4" fmla="*/ 0 h 1735364"/>
              <a:gd name="connsiteX5" fmla="*/ 8060055 w 9111366"/>
              <a:gd name="connsiteY5" fmla="*/ 0 h 1735364"/>
              <a:gd name="connsiteX6" fmla="*/ 8760929 w 9111366"/>
              <a:gd name="connsiteY6" fmla="*/ 391067 h 1735364"/>
              <a:gd name="connsiteX7" fmla="*/ 7002025 w 9111366"/>
              <a:gd name="connsiteY7" fmla="*/ 1142579 h 1735364"/>
              <a:gd name="connsiteX8" fmla="*/ 8736235 w 9111366"/>
              <a:gd name="connsiteY8" fmla="*/ 1405961 h 1735364"/>
              <a:gd name="connsiteX9" fmla="*/ 6769226 w 9111366"/>
              <a:gd name="connsiteY9" fmla="*/ 1509453 h 1735364"/>
              <a:gd name="connsiteX10" fmla="*/ 6150686 w 9111366"/>
              <a:gd name="connsiteY10" fmla="*/ 1550075 h 1735364"/>
              <a:gd name="connsiteX11" fmla="*/ 4605669 w 9111366"/>
              <a:gd name="connsiteY11" fmla="*/ 1632427 h 1735364"/>
              <a:gd name="connsiteX12" fmla="*/ 3584724 w 9111366"/>
              <a:gd name="connsiteY12" fmla="*/ 1735364 h 1735364"/>
              <a:gd name="connsiteX13" fmla="*/ 1506349 w 9111366"/>
              <a:gd name="connsiteY13" fmla="*/ 1607198 h 1735364"/>
              <a:gd name="connsiteX14" fmla="*/ 601226 w 9111366"/>
              <a:gd name="connsiteY14" fmla="*/ 1461231 h 1735364"/>
              <a:gd name="connsiteX15" fmla="*/ 1641750 w 9111366"/>
              <a:gd name="connsiteY15" fmla="*/ 1138315 h 1735364"/>
              <a:gd name="connsiteX0" fmla="*/ 1641750 w 13726574"/>
              <a:gd name="connsiteY0" fmla="*/ 1589457 h 2186506"/>
              <a:gd name="connsiteX1" fmla="*/ 569696 w 13726574"/>
              <a:gd name="connsiteY1" fmla="*/ 1198286 h 2186506"/>
              <a:gd name="connsiteX2" fmla="*/ 2398498 w 13726574"/>
              <a:gd name="connsiteY2" fmla="*/ 1177697 h 2186506"/>
              <a:gd name="connsiteX3" fmla="*/ 3609496 w 13726574"/>
              <a:gd name="connsiteY3" fmla="*/ 1115936 h 2186506"/>
              <a:gd name="connsiteX4" fmla="*/ 5723807 w 13726574"/>
              <a:gd name="connsiteY4" fmla="*/ 451142 h 2186506"/>
              <a:gd name="connsiteX5" fmla="*/ 8060055 w 13726574"/>
              <a:gd name="connsiteY5" fmla="*/ 451142 h 2186506"/>
              <a:gd name="connsiteX6" fmla="*/ 13550237 w 13726574"/>
              <a:gd name="connsiteY6" fmla="*/ 190430 h 2186506"/>
              <a:gd name="connsiteX7" fmla="*/ 7002025 w 13726574"/>
              <a:gd name="connsiteY7" fmla="*/ 1593721 h 2186506"/>
              <a:gd name="connsiteX8" fmla="*/ 8736235 w 13726574"/>
              <a:gd name="connsiteY8" fmla="*/ 1857103 h 2186506"/>
              <a:gd name="connsiteX9" fmla="*/ 6769226 w 13726574"/>
              <a:gd name="connsiteY9" fmla="*/ 1960595 h 2186506"/>
              <a:gd name="connsiteX10" fmla="*/ 6150686 w 13726574"/>
              <a:gd name="connsiteY10" fmla="*/ 2001217 h 2186506"/>
              <a:gd name="connsiteX11" fmla="*/ 4605669 w 13726574"/>
              <a:gd name="connsiteY11" fmla="*/ 2083569 h 2186506"/>
              <a:gd name="connsiteX12" fmla="*/ 3584724 w 13726574"/>
              <a:gd name="connsiteY12" fmla="*/ 2186506 h 2186506"/>
              <a:gd name="connsiteX13" fmla="*/ 1506349 w 13726574"/>
              <a:gd name="connsiteY13" fmla="*/ 2058340 h 2186506"/>
              <a:gd name="connsiteX14" fmla="*/ 601226 w 13726574"/>
              <a:gd name="connsiteY14" fmla="*/ 1912373 h 2186506"/>
              <a:gd name="connsiteX15" fmla="*/ 1641750 w 13726574"/>
              <a:gd name="connsiteY15" fmla="*/ 1589457 h 2186506"/>
              <a:gd name="connsiteX0" fmla="*/ 1641750 w 13835294"/>
              <a:gd name="connsiteY0" fmla="*/ 1589457 h 2186506"/>
              <a:gd name="connsiteX1" fmla="*/ 569696 w 13835294"/>
              <a:gd name="connsiteY1" fmla="*/ 1198286 h 2186506"/>
              <a:gd name="connsiteX2" fmla="*/ 2398498 w 13835294"/>
              <a:gd name="connsiteY2" fmla="*/ 1177697 h 2186506"/>
              <a:gd name="connsiteX3" fmla="*/ 3609496 w 13835294"/>
              <a:gd name="connsiteY3" fmla="*/ 1115936 h 2186506"/>
              <a:gd name="connsiteX4" fmla="*/ 5723807 w 13835294"/>
              <a:gd name="connsiteY4" fmla="*/ 451142 h 2186506"/>
              <a:gd name="connsiteX5" fmla="*/ 8060055 w 13835294"/>
              <a:gd name="connsiteY5" fmla="*/ 451142 h 2186506"/>
              <a:gd name="connsiteX6" fmla="*/ 13550237 w 13835294"/>
              <a:gd name="connsiteY6" fmla="*/ 190430 h 2186506"/>
              <a:gd name="connsiteX7" fmla="*/ 12615737 w 13835294"/>
              <a:gd name="connsiteY7" fmla="*/ 972567 h 2186506"/>
              <a:gd name="connsiteX8" fmla="*/ 7002025 w 13835294"/>
              <a:gd name="connsiteY8" fmla="*/ 1593721 h 2186506"/>
              <a:gd name="connsiteX9" fmla="*/ 8736235 w 13835294"/>
              <a:gd name="connsiteY9" fmla="*/ 1857103 h 2186506"/>
              <a:gd name="connsiteX10" fmla="*/ 6769226 w 13835294"/>
              <a:gd name="connsiteY10" fmla="*/ 1960595 h 2186506"/>
              <a:gd name="connsiteX11" fmla="*/ 6150686 w 13835294"/>
              <a:gd name="connsiteY11" fmla="*/ 2001217 h 2186506"/>
              <a:gd name="connsiteX12" fmla="*/ 4605669 w 13835294"/>
              <a:gd name="connsiteY12" fmla="*/ 2083569 h 2186506"/>
              <a:gd name="connsiteX13" fmla="*/ 3584724 w 13835294"/>
              <a:gd name="connsiteY13" fmla="*/ 2186506 h 2186506"/>
              <a:gd name="connsiteX14" fmla="*/ 1506349 w 13835294"/>
              <a:gd name="connsiteY14" fmla="*/ 2058340 h 2186506"/>
              <a:gd name="connsiteX15" fmla="*/ 601226 w 13835294"/>
              <a:gd name="connsiteY15" fmla="*/ 1912373 h 2186506"/>
              <a:gd name="connsiteX16" fmla="*/ 1641750 w 13835294"/>
              <a:gd name="connsiteY16" fmla="*/ 1589457 h 2186506"/>
              <a:gd name="connsiteX0" fmla="*/ 1641750 w 14302544"/>
              <a:gd name="connsiteY0" fmla="*/ 1589457 h 2186506"/>
              <a:gd name="connsiteX1" fmla="*/ 569696 w 14302544"/>
              <a:gd name="connsiteY1" fmla="*/ 1198286 h 2186506"/>
              <a:gd name="connsiteX2" fmla="*/ 2398498 w 14302544"/>
              <a:gd name="connsiteY2" fmla="*/ 1177697 h 2186506"/>
              <a:gd name="connsiteX3" fmla="*/ 3609496 w 14302544"/>
              <a:gd name="connsiteY3" fmla="*/ 1115936 h 2186506"/>
              <a:gd name="connsiteX4" fmla="*/ 5723807 w 14302544"/>
              <a:gd name="connsiteY4" fmla="*/ 451142 h 2186506"/>
              <a:gd name="connsiteX5" fmla="*/ 8060055 w 14302544"/>
              <a:gd name="connsiteY5" fmla="*/ 451142 h 2186506"/>
              <a:gd name="connsiteX6" fmla="*/ 14017486 w 14302544"/>
              <a:gd name="connsiteY6" fmla="*/ 190430 h 2186506"/>
              <a:gd name="connsiteX7" fmla="*/ 12615737 w 14302544"/>
              <a:gd name="connsiteY7" fmla="*/ 972567 h 2186506"/>
              <a:gd name="connsiteX8" fmla="*/ 7002025 w 14302544"/>
              <a:gd name="connsiteY8" fmla="*/ 1593721 h 2186506"/>
              <a:gd name="connsiteX9" fmla="*/ 8736235 w 14302544"/>
              <a:gd name="connsiteY9" fmla="*/ 1857103 h 2186506"/>
              <a:gd name="connsiteX10" fmla="*/ 6769226 w 14302544"/>
              <a:gd name="connsiteY10" fmla="*/ 1960595 h 2186506"/>
              <a:gd name="connsiteX11" fmla="*/ 6150686 w 14302544"/>
              <a:gd name="connsiteY11" fmla="*/ 2001217 h 2186506"/>
              <a:gd name="connsiteX12" fmla="*/ 4605669 w 14302544"/>
              <a:gd name="connsiteY12" fmla="*/ 2083569 h 2186506"/>
              <a:gd name="connsiteX13" fmla="*/ 3584724 w 14302544"/>
              <a:gd name="connsiteY13" fmla="*/ 2186506 h 2186506"/>
              <a:gd name="connsiteX14" fmla="*/ 1506349 w 14302544"/>
              <a:gd name="connsiteY14" fmla="*/ 2058340 h 2186506"/>
              <a:gd name="connsiteX15" fmla="*/ 601226 w 14302544"/>
              <a:gd name="connsiteY15" fmla="*/ 1912373 h 2186506"/>
              <a:gd name="connsiteX16" fmla="*/ 1641750 w 14302544"/>
              <a:gd name="connsiteY16" fmla="*/ 1589457 h 2186506"/>
              <a:gd name="connsiteX0" fmla="*/ 1641750 w 14951113"/>
              <a:gd name="connsiteY0" fmla="*/ 1589457 h 2186506"/>
              <a:gd name="connsiteX1" fmla="*/ 569696 w 14951113"/>
              <a:gd name="connsiteY1" fmla="*/ 1198286 h 2186506"/>
              <a:gd name="connsiteX2" fmla="*/ 2398498 w 14951113"/>
              <a:gd name="connsiteY2" fmla="*/ 1177697 h 2186506"/>
              <a:gd name="connsiteX3" fmla="*/ 3609496 w 14951113"/>
              <a:gd name="connsiteY3" fmla="*/ 1115936 h 2186506"/>
              <a:gd name="connsiteX4" fmla="*/ 5723807 w 14951113"/>
              <a:gd name="connsiteY4" fmla="*/ 451142 h 2186506"/>
              <a:gd name="connsiteX5" fmla="*/ 8060055 w 14951113"/>
              <a:gd name="connsiteY5" fmla="*/ 451142 h 2186506"/>
              <a:gd name="connsiteX6" fmla="*/ 14017486 w 14951113"/>
              <a:gd name="connsiteY6" fmla="*/ 190430 h 2186506"/>
              <a:gd name="connsiteX7" fmla="*/ 14017487 w 14951113"/>
              <a:gd name="connsiteY7" fmla="*/ 711854 h 2186506"/>
              <a:gd name="connsiteX8" fmla="*/ 12615737 w 14951113"/>
              <a:gd name="connsiteY8" fmla="*/ 972567 h 2186506"/>
              <a:gd name="connsiteX9" fmla="*/ 7002025 w 14951113"/>
              <a:gd name="connsiteY9" fmla="*/ 1593721 h 2186506"/>
              <a:gd name="connsiteX10" fmla="*/ 8736235 w 14951113"/>
              <a:gd name="connsiteY10" fmla="*/ 1857103 h 2186506"/>
              <a:gd name="connsiteX11" fmla="*/ 6769226 w 14951113"/>
              <a:gd name="connsiteY11" fmla="*/ 1960595 h 2186506"/>
              <a:gd name="connsiteX12" fmla="*/ 6150686 w 14951113"/>
              <a:gd name="connsiteY12" fmla="*/ 2001217 h 2186506"/>
              <a:gd name="connsiteX13" fmla="*/ 4605669 w 14951113"/>
              <a:gd name="connsiteY13" fmla="*/ 2083569 h 2186506"/>
              <a:gd name="connsiteX14" fmla="*/ 3584724 w 14951113"/>
              <a:gd name="connsiteY14" fmla="*/ 2186506 h 2186506"/>
              <a:gd name="connsiteX15" fmla="*/ 1506349 w 14951113"/>
              <a:gd name="connsiteY15" fmla="*/ 2058340 h 2186506"/>
              <a:gd name="connsiteX16" fmla="*/ 601226 w 14951113"/>
              <a:gd name="connsiteY16" fmla="*/ 1912373 h 2186506"/>
              <a:gd name="connsiteX17" fmla="*/ 1641750 w 14951113"/>
              <a:gd name="connsiteY17" fmla="*/ 1589457 h 2186506"/>
              <a:gd name="connsiteX0" fmla="*/ 1820425 w 15129788"/>
              <a:gd name="connsiteY0" fmla="*/ 1589457 h 2186506"/>
              <a:gd name="connsiteX1" fmla="*/ 178675 w 15129788"/>
              <a:gd name="connsiteY1" fmla="*/ 1754704 h 2186506"/>
              <a:gd name="connsiteX2" fmla="*/ 748371 w 15129788"/>
              <a:gd name="connsiteY2" fmla="*/ 1198286 h 2186506"/>
              <a:gd name="connsiteX3" fmla="*/ 2577173 w 15129788"/>
              <a:gd name="connsiteY3" fmla="*/ 1177697 h 2186506"/>
              <a:gd name="connsiteX4" fmla="*/ 3788171 w 15129788"/>
              <a:gd name="connsiteY4" fmla="*/ 1115936 h 2186506"/>
              <a:gd name="connsiteX5" fmla="*/ 5902482 w 15129788"/>
              <a:gd name="connsiteY5" fmla="*/ 451142 h 2186506"/>
              <a:gd name="connsiteX6" fmla="*/ 8238730 w 15129788"/>
              <a:gd name="connsiteY6" fmla="*/ 451142 h 2186506"/>
              <a:gd name="connsiteX7" fmla="*/ 14196161 w 15129788"/>
              <a:gd name="connsiteY7" fmla="*/ 190430 h 2186506"/>
              <a:gd name="connsiteX8" fmla="*/ 14196162 w 15129788"/>
              <a:gd name="connsiteY8" fmla="*/ 711854 h 2186506"/>
              <a:gd name="connsiteX9" fmla="*/ 12794412 w 15129788"/>
              <a:gd name="connsiteY9" fmla="*/ 972567 h 2186506"/>
              <a:gd name="connsiteX10" fmla="*/ 7180700 w 15129788"/>
              <a:gd name="connsiteY10" fmla="*/ 1593721 h 2186506"/>
              <a:gd name="connsiteX11" fmla="*/ 8914910 w 15129788"/>
              <a:gd name="connsiteY11" fmla="*/ 1857103 h 2186506"/>
              <a:gd name="connsiteX12" fmla="*/ 6947901 w 15129788"/>
              <a:gd name="connsiteY12" fmla="*/ 1960595 h 2186506"/>
              <a:gd name="connsiteX13" fmla="*/ 6329361 w 15129788"/>
              <a:gd name="connsiteY13" fmla="*/ 2001217 h 2186506"/>
              <a:gd name="connsiteX14" fmla="*/ 4784344 w 15129788"/>
              <a:gd name="connsiteY14" fmla="*/ 2083569 h 2186506"/>
              <a:gd name="connsiteX15" fmla="*/ 3763399 w 15129788"/>
              <a:gd name="connsiteY15" fmla="*/ 2186506 h 2186506"/>
              <a:gd name="connsiteX16" fmla="*/ 1685024 w 15129788"/>
              <a:gd name="connsiteY16" fmla="*/ 2058340 h 2186506"/>
              <a:gd name="connsiteX17" fmla="*/ 779901 w 15129788"/>
              <a:gd name="connsiteY17" fmla="*/ 1912373 h 2186506"/>
              <a:gd name="connsiteX18" fmla="*/ 1820425 w 15129788"/>
              <a:gd name="connsiteY18" fmla="*/ 1589457 h 2186506"/>
              <a:gd name="connsiteX0" fmla="*/ 1220744 w 14530107"/>
              <a:gd name="connsiteY0" fmla="*/ 1589457 h 2186506"/>
              <a:gd name="connsiteX1" fmla="*/ 513493 w 14530107"/>
              <a:gd name="connsiteY1" fmla="*/ 1624348 h 2186506"/>
              <a:gd name="connsiteX2" fmla="*/ 148690 w 14530107"/>
              <a:gd name="connsiteY2" fmla="*/ 1198286 h 2186506"/>
              <a:gd name="connsiteX3" fmla="*/ 1977492 w 14530107"/>
              <a:gd name="connsiteY3" fmla="*/ 1177697 h 2186506"/>
              <a:gd name="connsiteX4" fmla="*/ 3188490 w 14530107"/>
              <a:gd name="connsiteY4" fmla="*/ 1115936 h 2186506"/>
              <a:gd name="connsiteX5" fmla="*/ 5302801 w 14530107"/>
              <a:gd name="connsiteY5" fmla="*/ 451142 h 2186506"/>
              <a:gd name="connsiteX6" fmla="*/ 7639049 w 14530107"/>
              <a:gd name="connsiteY6" fmla="*/ 451142 h 2186506"/>
              <a:gd name="connsiteX7" fmla="*/ 13596480 w 14530107"/>
              <a:gd name="connsiteY7" fmla="*/ 190430 h 2186506"/>
              <a:gd name="connsiteX8" fmla="*/ 13596481 w 14530107"/>
              <a:gd name="connsiteY8" fmla="*/ 711854 h 2186506"/>
              <a:gd name="connsiteX9" fmla="*/ 12194731 w 14530107"/>
              <a:gd name="connsiteY9" fmla="*/ 972567 h 2186506"/>
              <a:gd name="connsiteX10" fmla="*/ 6581019 w 14530107"/>
              <a:gd name="connsiteY10" fmla="*/ 1593721 h 2186506"/>
              <a:gd name="connsiteX11" fmla="*/ 8315229 w 14530107"/>
              <a:gd name="connsiteY11" fmla="*/ 1857103 h 2186506"/>
              <a:gd name="connsiteX12" fmla="*/ 6348220 w 14530107"/>
              <a:gd name="connsiteY12" fmla="*/ 1960595 h 2186506"/>
              <a:gd name="connsiteX13" fmla="*/ 5729680 w 14530107"/>
              <a:gd name="connsiteY13" fmla="*/ 2001217 h 2186506"/>
              <a:gd name="connsiteX14" fmla="*/ 4184663 w 14530107"/>
              <a:gd name="connsiteY14" fmla="*/ 2083569 h 2186506"/>
              <a:gd name="connsiteX15" fmla="*/ 3163718 w 14530107"/>
              <a:gd name="connsiteY15" fmla="*/ 2186506 h 2186506"/>
              <a:gd name="connsiteX16" fmla="*/ 1085343 w 14530107"/>
              <a:gd name="connsiteY16" fmla="*/ 2058340 h 2186506"/>
              <a:gd name="connsiteX17" fmla="*/ 180220 w 14530107"/>
              <a:gd name="connsiteY17" fmla="*/ 1912373 h 2186506"/>
              <a:gd name="connsiteX18" fmla="*/ 1220744 w 14530107"/>
              <a:gd name="connsiteY18" fmla="*/ 1589457 h 2186506"/>
              <a:gd name="connsiteX0" fmla="*/ 1063092 w 14372455"/>
              <a:gd name="connsiteY0" fmla="*/ 1589457 h 2186506"/>
              <a:gd name="connsiteX1" fmla="*/ 355841 w 14372455"/>
              <a:gd name="connsiteY1" fmla="*/ 1624348 h 2186506"/>
              <a:gd name="connsiteX2" fmla="*/ 355841 w 14372455"/>
              <a:gd name="connsiteY2" fmla="*/ 1233279 h 2186506"/>
              <a:gd name="connsiteX3" fmla="*/ 1819840 w 14372455"/>
              <a:gd name="connsiteY3" fmla="*/ 1177697 h 2186506"/>
              <a:gd name="connsiteX4" fmla="*/ 3030838 w 14372455"/>
              <a:gd name="connsiteY4" fmla="*/ 1115936 h 2186506"/>
              <a:gd name="connsiteX5" fmla="*/ 5145149 w 14372455"/>
              <a:gd name="connsiteY5" fmla="*/ 451142 h 2186506"/>
              <a:gd name="connsiteX6" fmla="*/ 7481397 w 14372455"/>
              <a:gd name="connsiteY6" fmla="*/ 451142 h 2186506"/>
              <a:gd name="connsiteX7" fmla="*/ 13438828 w 14372455"/>
              <a:gd name="connsiteY7" fmla="*/ 190430 h 2186506"/>
              <a:gd name="connsiteX8" fmla="*/ 13438829 w 14372455"/>
              <a:gd name="connsiteY8" fmla="*/ 711854 h 2186506"/>
              <a:gd name="connsiteX9" fmla="*/ 12037079 w 14372455"/>
              <a:gd name="connsiteY9" fmla="*/ 972567 h 2186506"/>
              <a:gd name="connsiteX10" fmla="*/ 6423367 w 14372455"/>
              <a:gd name="connsiteY10" fmla="*/ 1593721 h 2186506"/>
              <a:gd name="connsiteX11" fmla="*/ 8157577 w 14372455"/>
              <a:gd name="connsiteY11" fmla="*/ 1857103 h 2186506"/>
              <a:gd name="connsiteX12" fmla="*/ 6190568 w 14372455"/>
              <a:gd name="connsiteY12" fmla="*/ 1960595 h 2186506"/>
              <a:gd name="connsiteX13" fmla="*/ 5572028 w 14372455"/>
              <a:gd name="connsiteY13" fmla="*/ 2001217 h 2186506"/>
              <a:gd name="connsiteX14" fmla="*/ 4027011 w 14372455"/>
              <a:gd name="connsiteY14" fmla="*/ 2083569 h 2186506"/>
              <a:gd name="connsiteX15" fmla="*/ 3006066 w 14372455"/>
              <a:gd name="connsiteY15" fmla="*/ 2186506 h 2186506"/>
              <a:gd name="connsiteX16" fmla="*/ 927691 w 14372455"/>
              <a:gd name="connsiteY16" fmla="*/ 2058340 h 2186506"/>
              <a:gd name="connsiteX17" fmla="*/ 22568 w 14372455"/>
              <a:gd name="connsiteY17" fmla="*/ 1912373 h 2186506"/>
              <a:gd name="connsiteX18" fmla="*/ 1063092 w 14372455"/>
              <a:gd name="connsiteY18" fmla="*/ 1589457 h 2186506"/>
              <a:gd name="connsiteX0" fmla="*/ 1119462 w 14428825"/>
              <a:gd name="connsiteY0" fmla="*/ 1589457 h 2276128"/>
              <a:gd name="connsiteX1" fmla="*/ 412211 w 14428825"/>
              <a:gd name="connsiteY1" fmla="*/ 1624348 h 2276128"/>
              <a:gd name="connsiteX2" fmla="*/ 412211 w 14428825"/>
              <a:gd name="connsiteY2" fmla="*/ 1233279 h 2276128"/>
              <a:gd name="connsiteX3" fmla="*/ 1876210 w 14428825"/>
              <a:gd name="connsiteY3" fmla="*/ 1177697 h 2276128"/>
              <a:gd name="connsiteX4" fmla="*/ 3087208 w 14428825"/>
              <a:gd name="connsiteY4" fmla="*/ 1115936 h 2276128"/>
              <a:gd name="connsiteX5" fmla="*/ 5201519 w 14428825"/>
              <a:gd name="connsiteY5" fmla="*/ 451142 h 2276128"/>
              <a:gd name="connsiteX6" fmla="*/ 7537767 w 14428825"/>
              <a:gd name="connsiteY6" fmla="*/ 451142 h 2276128"/>
              <a:gd name="connsiteX7" fmla="*/ 13495198 w 14428825"/>
              <a:gd name="connsiteY7" fmla="*/ 190430 h 2276128"/>
              <a:gd name="connsiteX8" fmla="*/ 13495199 w 14428825"/>
              <a:gd name="connsiteY8" fmla="*/ 711854 h 2276128"/>
              <a:gd name="connsiteX9" fmla="*/ 12093449 w 14428825"/>
              <a:gd name="connsiteY9" fmla="*/ 972567 h 2276128"/>
              <a:gd name="connsiteX10" fmla="*/ 6479737 w 14428825"/>
              <a:gd name="connsiteY10" fmla="*/ 1593721 h 2276128"/>
              <a:gd name="connsiteX11" fmla="*/ 8213947 w 14428825"/>
              <a:gd name="connsiteY11" fmla="*/ 1857103 h 2276128"/>
              <a:gd name="connsiteX12" fmla="*/ 6246938 w 14428825"/>
              <a:gd name="connsiteY12" fmla="*/ 1960595 h 2276128"/>
              <a:gd name="connsiteX13" fmla="*/ 5628398 w 14428825"/>
              <a:gd name="connsiteY13" fmla="*/ 2001217 h 2276128"/>
              <a:gd name="connsiteX14" fmla="*/ 4083381 w 14428825"/>
              <a:gd name="connsiteY14" fmla="*/ 2083569 h 2276128"/>
              <a:gd name="connsiteX15" fmla="*/ 3062436 w 14428825"/>
              <a:gd name="connsiteY15" fmla="*/ 2186506 h 2276128"/>
              <a:gd name="connsiteX16" fmla="*/ 645834 w 14428825"/>
              <a:gd name="connsiteY16" fmla="*/ 2276128 h 2276128"/>
              <a:gd name="connsiteX17" fmla="*/ 78938 w 14428825"/>
              <a:gd name="connsiteY17" fmla="*/ 1912373 h 2276128"/>
              <a:gd name="connsiteX18" fmla="*/ 1119462 w 14428825"/>
              <a:gd name="connsiteY18" fmla="*/ 1589457 h 2276128"/>
              <a:gd name="connsiteX0" fmla="*/ 38937 w 14388824"/>
              <a:gd name="connsiteY0" fmla="*/ 1912373 h 2276128"/>
              <a:gd name="connsiteX1" fmla="*/ 372210 w 14388824"/>
              <a:gd name="connsiteY1" fmla="*/ 1624348 h 2276128"/>
              <a:gd name="connsiteX2" fmla="*/ 372210 w 14388824"/>
              <a:gd name="connsiteY2" fmla="*/ 1233279 h 2276128"/>
              <a:gd name="connsiteX3" fmla="*/ 1836209 w 14388824"/>
              <a:gd name="connsiteY3" fmla="*/ 1177697 h 2276128"/>
              <a:gd name="connsiteX4" fmla="*/ 3047207 w 14388824"/>
              <a:gd name="connsiteY4" fmla="*/ 1115936 h 2276128"/>
              <a:gd name="connsiteX5" fmla="*/ 5161518 w 14388824"/>
              <a:gd name="connsiteY5" fmla="*/ 451142 h 2276128"/>
              <a:gd name="connsiteX6" fmla="*/ 7497766 w 14388824"/>
              <a:gd name="connsiteY6" fmla="*/ 451142 h 2276128"/>
              <a:gd name="connsiteX7" fmla="*/ 13455197 w 14388824"/>
              <a:gd name="connsiteY7" fmla="*/ 190430 h 2276128"/>
              <a:gd name="connsiteX8" fmla="*/ 13455198 w 14388824"/>
              <a:gd name="connsiteY8" fmla="*/ 711854 h 2276128"/>
              <a:gd name="connsiteX9" fmla="*/ 12053448 w 14388824"/>
              <a:gd name="connsiteY9" fmla="*/ 972567 h 2276128"/>
              <a:gd name="connsiteX10" fmla="*/ 6439736 w 14388824"/>
              <a:gd name="connsiteY10" fmla="*/ 1593721 h 2276128"/>
              <a:gd name="connsiteX11" fmla="*/ 8173946 w 14388824"/>
              <a:gd name="connsiteY11" fmla="*/ 1857103 h 2276128"/>
              <a:gd name="connsiteX12" fmla="*/ 6206937 w 14388824"/>
              <a:gd name="connsiteY12" fmla="*/ 1960595 h 2276128"/>
              <a:gd name="connsiteX13" fmla="*/ 5588397 w 14388824"/>
              <a:gd name="connsiteY13" fmla="*/ 2001217 h 2276128"/>
              <a:gd name="connsiteX14" fmla="*/ 4043380 w 14388824"/>
              <a:gd name="connsiteY14" fmla="*/ 2083569 h 2276128"/>
              <a:gd name="connsiteX15" fmla="*/ 3022435 w 14388824"/>
              <a:gd name="connsiteY15" fmla="*/ 2186506 h 2276128"/>
              <a:gd name="connsiteX16" fmla="*/ 605833 w 14388824"/>
              <a:gd name="connsiteY16" fmla="*/ 2276128 h 2276128"/>
              <a:gd name="connsiteX17" fmla="*/ 38937 w 14388824"/>
              <a:gd name="connsiteY17" fmla="*/ 1912373 h 2276128"/>
              <a:gd name="connsiteX0" fmla="*/ 38937 w 14388824"/>
              <a:gd name="connsiteY0" fmla="*/ 1912373 h 2276128"/>
              <a:gd name="connsiteX1" fmla="*/ 372210 w 14388824"/>
              <a:gd name="connsiteY1" fmla="*/ 1233279 h 2276128"/>
              <a:gd name="connsiteX2" fmla="*/ 1836209 w 14388824"/>
              <a:gd name="connsiteY2" fmla="*/ 1177697 h 2276128"/>
              <a:gd name="connsiteX3" fmla="*/ 3047207 w 14388824"/>
              <a:gd name="connsiteY3" fmla="*/ 1115936 h 2276128"/>
              <a:gd name="connsiteX4" fmla="*/ 5161518 w 14388824"/>
              <a:gd name="connsiteY4" fmla="*/ 451142 h 2276128"/>
              <a:gd name="connsiteX5" fmla="*/ 7497766 w 14388824"/>
              <a:gd name="connsiteY5" fmla="*/ 451142 h 2276128"/>
              <a:gd name="connsiteX6" fmla="*/ 13455197 w 14388824"/>
              <a:gd name="connsiteY6" fmla="*/ 190430 h 2276128"/>
              <a:gd name="connsiteX7" fmla="*/ 13455198 w 14388824"/>
              <a:gd name="connsiteY7" fmla="*/ 711854 h 2276128"/>
              <a:gd name="connsiteX8" fmla="*/ 12053448 w 14388824"/>
              <a:gd name="connsiteY8" fmla="*/ 972567 h 2276128"/>
              <a:gd name="connsiteX9" fmla="*/ 6439736 w 14388824"/>
              <a:gd name="connsiteY9" fmla="*/ 1593721 h 2276128"/>
              <a:gd name="connsiteX10" fmla="*/ 8173946 w 14388824"/>
              <a:gd name="connsiteY10" fmla="*/ 1857103 h 2276128"/>
              <a:gd name="connsiteX11" fmla="*/ 6206937 w 14388824"/>
              <a:gd name="connsiteY11" fmla="*/ 1960595 h 2276128"/>
              <a:gd name="connsiteX12" fmla="*/ 5588397 w 14388824"/>
              <a:gd name="connsiteY12" fmla="*/ 2001217 h 2276128"/>
              <a:gd name="connsiteX13" fmla="*/ 4043380 w 14388824"/>
              <a:gd name="connsiteY13" fmla="*/ 2083569 h 2276128"/>
              <a:gd name="connsiteX14" fmla="*/ 3022435 w 14388824"/>
              <a:gd name="connsiteY14" fmla="*/ 2186506 h 2276128"/>
              <a:gd name="connsiteX15" fmla="*/ 605833 w 14388824"/>
              <a:gd name="connsiteY15" fmla="*/ 2276128 h 2276128"/>
              <a:gd name="connsiteX16" fmla="*/ 38937 w 14388824"/>
              <a:gd name="connsiteY16" fmla="*/ 1912373 h 2276128"/>
              <a:gd name="connsiteX0" fmla="*/ 900773 w 15250660"/>
              <a:gd name="connsiteY0" fmla="*/ 1912373 h 2276128"/>
              <a:gd name="connsiteX1" fmla="*/ 299545 w 15250660"/>
              <a:gd name="connsiteY1" fmla="*/ 1363633 h 2276128"/>
              <a:gd name="connsiteX2" fmla="*/ 2698045 w 15250660"/>
              <a:gd name="connsiteY2" fmla="*/ 1177697 h 2276128"/>
              <a:gd name="connsiteX3" fmla="*/ 3909043 w 15250660"/>
              <a:gd name="connsiteY3" fmla="*/ 1115936 h 2276128"/>
              <a:gd name="connsiteX4" fmla="*/ 6023354 w 15250660"/>
              <a:gd name="connsiteY4" fmla="*/ 451142 h 2276128"/>
              <a:gd name="connsiteX5" fmla="*/ 8359602 w 15250660"/>
              <a:gd name="connsiteY5" fmla="*/ 451142 h 2276128"/>
              <a:gd name="connsiteX6" fmla="*/ 14317033 w 15250660"/>
              <a:gd name="connsiteY6" fmla="*/ 190430 h 2276128"/>
              <a:gd name="connsiteX7" fmla="*/ 14317034 w 15250660"/>
              <a:gd name="connsiteY7" fmla="*/ 711854 h 2276128"/>
              <a:gd name="connsiteX8" fmla="*/ 12915284 w 15250660"/>
              <a:gd name="connsiteY8" fmla="*/ 972567 h 2276128"/>
              <a:gd name="connsiteX9" fmla="*/ 7301572 w 15250660"/>
              <a:gd name="connsiteY9" fmla="*/ 1593721 h 2276128"/>
              <a:gd name="connsiteX10" fmla="*/ 9035782 w 15250660"/>
              <a:gd name="connsiteY10" fmla="*/ 1857103 h 2276128"/>
              <a:gd name="connsiteX11" fmla="*/ 7068773 w 15250660"/>
              <a:gd name="connsiteY11" fmla="*/ 1960595 h 2276128"/>
              <a:gd name="connsiteX12" fmla="*/ 6450233 w 15250660"/>
              <a:gd name="connsiteY12" fmla="*/ 2001217 h 2276128"/>
              <a:gd name="connsiteX13" fmla="*/ 4905216 w 15250660"/>
              <a:gd name="connsiteY13" fmla="*/ 2083569 h 2276128"/>
              <a:gd name="connsiteX14" fmla="*/ 3884271 w 15250660"/>
              <a:gd name="connsiteY14" fmla="*/ 2186506 h 2276128"/>
              <a:gd name="connsiteX15" fmla="*/ 1467669 w 15250660"/>
              <a:gd name="connsiteY15" fmla="*/ 2276128 h 2276128"/>
              <a:gd name="connsiteX16" fmla="*/ 900773 w 15250660"/>
              <a:gd name="connsiteY16" fmla="*/ 1912373 h 2276128"/>
              <a:gd name="connsiteX0" fmla="*/ 399752 w 15350866"/>
              <a:gd name="connsiteY0" fmla="*/ 2276126 h 2428208"/>
              <a:gd name="connsiteX1" fmla="*/ 399751 w 15350866"/>
              <a:gd name="connsiteY1" fmla="*/ 1363633 h 2428208"/>
              <a:gd name="connsiteX2" fmla="*/ 2798251 w 15350866"/>
              <a:gd name="connsiteY2" fmla="*/ 1177697 h 2428208"/>
              <a:gd name="connsiteX3" fmla="*/ 4009249 w 15350866"/>
              <a:gd name="connsiteY3" fmla="*/ 1115936 h 2428208"/>
              <a:gd name="connsiteX4" fmla="*/ 6123560 w 15350866"/>
              <a:gd name="connsiteY4" fmla="*/ 451142 h 2428208"/>
              <a:gd name="connsiteX5" fmla="*/ 8459808 w 15350866"/>
              <a:gd name="connsiteY5" fmla="*/ 451142 h 2428208"/>
              <a:gd name="connsiteX6" fmla="*/ 14417239 w 15350866"/>
              <a:gd name="connsiteY6" fmla="*/ 190430 h 2428208"/>
              <a:gd name="connsiteX7" fmla="*/ 14417240 w 15350866"/>
              <a:gd name="connsiteY7" fmla="*/ 711854 h 2428208"/>
              <a:gd name="connsiteX8" fmla="*/ 13015490 w 15350866"/>
              <a:gd name="connsiteY8" fmla="*/ 972567 h 2428208"/>
              <a:gd name="connsiteX9" fmla="*/ 7401778 w 15350866"/>
              <a:gd name="connsiteY9" fmla="*/ 1593721 h 2428208"/>
              <a:gd name="connsiteX10" fmla="*/ 9135988 w 15350866"/>
              <a:gd name="connsiteY10" fmla="*/ 1857103 h 2428208"/>
              <a:gd name="connsiteX11" fmla="*/ 7168979 w 15350866"/>
              <a:gd name="connsiteY11" fmla="*/ 1960595 h 2428208"/>
              <a:gd name="connsiteX12" fmla="*/ 6550439 w 15350866"/>
              <a:gd name="connsiteY12" fmla="*/ 2001217 h 2428208"/>
              <a:gd name="connsiteX13" fmla="*/ 5005422 w 15350866"/>
              <a:gd name="connsiteY13" fmla="*/ 2083569 h 2428208"/>
              <a:gd name="connsiteX14" fmla="*/ 3984477 w 15350866"/>
              <a:gd name="connsiteY14" fmla="*/ 2186506 h 2428208"/>
              <a:gd name="connsiteX15" fmla="*/ 1567875 w 15350866"/>
              <a:gd name="connsiteY15" fmla="*/ 2276128 h 2428208"/>
              <a:gd name="connsiteX16" fmla="*/ 399752 w 15350866"/>
              <a:gd name="connsiteY16" fmla="*/ 2276126 h 2428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350866" h="2428208">
                <a:moveTo>
                  <a:pt x="399752" y="2276126"/>
                </a:moveTo>
                <a:cubicBezTo>
                  <a:pt x="205065" y="2124044"/>
                  <a:pt x="1" y="1546704"/>
                  <a:pt x="399751" y="1363633"/>
                </a:cubicBezTo>
                <a:cubicBezTo>
                  <a:pt x="799501" y="1180562"/>
                  <a:pt x="2196668" y="1218980"/>
                  <a:pt x="2798251" y="1177697"/>
                </a:cubicBezTo>
                <a:cubicBezTo>
                  <a:pt x="3399834" y="1136414"/>
                  <a:pt x="3233277" y="1102921"/>
                  <a:pt x="4009249" y="1115936"/>
                </a:cubicBezTo>
                <a:lnTo>
                  <a:pt x="6123560" y="451142"/>
                </a:lnTo>
                <a:lnTo>
                  <a:pt x="8459808" y="451142"/>
                </a:lnTo>
                <a:cubicBezTo>
                  <a:pt x="8965995" y="516320"/>
                  <a:pt x="14593577" y="0"/>
                  <a:pt x="14417239" y="190430"/>
                </a:cubicBezTo>
                <a:cubicBezTo>
                  <a:pt x="15350866" y="229342"/>
                  <a:pt x="14650865" y="581498"/>
                  <a:pt x="14417240" y="711854"/>
                </a:cubicBezTo>
                <a:cubicBezTo>
                  <a:pt x="14183615" y="842210"/>
                  <a:pt x="14184734" y="825589"/>
                  <a:pt x="13015490" y="972567"/>
                </a:cubicBezTo>
                <a:cubicBezTo>
                  <a:pt x="11846246" y="1119545"/>
                  <a:pt x="7574138" y="1456675"/>
                  <a:pt x="7401778" y="1593721"/>
                </a:cubicBezTo>
                <a:cubicBezTo>
                  <a:pt x="7682096" y="1693940"/>
                  <a:pt x="9511119" y="1833702"/>
                  <a:pt x="9135988" y="1857103"/>
                </a:cubicBezTo>
                <a:cubicBezTo>
                  <a:pt x="8350955" y="2004033"/>
                  <a:pt x="7599904" y="1936576"/>
                  <a:pt x="7168979" y="1960595"/>
                </a:cubicBezTo>
                <a:cubicBezTo>
                  <a:pt x="6738054" y="1984614"/>
                  <a:pt x="6947818" y="1970428"/>
                  <a:pt x="6550439" y="2001217"/>
                </a:cubicBezTo>
                <a:lnTo>
                  <a:pt x="5005422" y="2083569"/>
                </a:lnTo>
                <a:lnTo>
                  <a:pt x="3984477" y="2186506"/>
                </a:lnTo>
                <a:lnTo>
                  <a:pt x="1567875" y="2276128"/>
                </a:lnTo>
                <a:cubicBezTo>
                  <a:pt x="1070625" y="2230439"/>
                  <a:pt x="594439" y="2428209"/>
                  <a:pt x="399752" y="2276126"/>
                </a:cubicBezTo>
                <a:close/>
              </a:path>
            </a:pathLst>
          </a:custGeom>
          <a:gradFill>
            <a:gsLst>
              <a:gs pos="0">
                <a:schemeClr val="bg1">
                  <a:lumMod val="85000"/>
                  <a:alpha val="44000"/>
                </a:schemeClr>
              </a:gs>
              <a:gs pos="50000">
                <a:schemeClr val="bg1">
                  <a:lumMod val="50000"/>
                  <a:alpha val="50000"/>
                </a:schemeClr>
              </a:gs>
              <a:gs pos="100000">
                <a:schemeClr val="bg1">
                  <a:lumMod val="85000"/>
                  <a:alpha val="49000"/>
                </a:schemeClr>
              </a:gs>
            </a:gsLst>
            <a:lin ang="5400000" scaled="0"/>
          </a:gra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algn="ctr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4" name="Freeform 3"/>
          <p:cNvSpPr/>
          <p:nvPr/>
        </p:nvSpPr>
        <p:spPr bwMode="auto">
          <a:xfrm>
            <a:off x="0" y="4572000"/>
            <a:ext cx="9144000" cy="1960563"/>
          </a:xfrm>
          <a:custGeom>
            <a:avLst/>
            <a:gdLst>
              <a:gd name="connsiteX0" fmla="*/ 10758 w 9144000"/>
              <a:gd name="connsiteY0" fmla="*/ 0 h 1194099"/>
              <a:gd name="connsiteX1" fmla="*/ 3367144 w 9144000"/>
              <a:gd name="connsiteY1" fmla="*/ 0 h 1194099"/>
              <a:gd name="connsiteX2" fmla="*/ 9133242 w 9144000"/>
              <a:gd name="connsiteY2" fmla="*/ 139849 h 1194099"/>
              <a:gd name="connsiteX3" fmla="*/ 9144000 w 9144000"/>
              <a:gd name="connsiteY3" fmla="*/ 1054249 h 1194099"/>
              <a:gd name="connsiteX4" fmla="*/ 6723529 w 9144000"/>
              <a:gd name="connsiteY4" fmla="*/ 968188 h 1194099"/>
              <a:gd name="connsiteX5" fmla="*/ 3818965 w 9144000"/>
              <a:gd name="connsiteY5" fmla="*/ 1086522 h 1194099"/>
              <a:gd name="connsiteX6" fmla="*/ 3646842 w 9144000"/>
              <a:gd name="connsiteY6" fmla="*/ 1161826 h 1194099"/>
              <a:gd name="connsiteX7" fmla="*/ 3550024 w 9144000"/>
              <a:gd name="connsiteY7" fmla="*/ 1183341 h 1194099"/>
              <a:gd name="connsiteX8" fmla="*/ 3474720 w 9144000"/>
              <a:gd name="connsiteY8" fmla="*/ 1194099 h 1194099"/>
              <a:gd name="connsiteX9" fmla="*/ 1882588 w 9144000"/>
              <a:gd name="connsiteY9" fmla="*/ 1086522 h 1194099"/>
              <a:gd name="connsiteX10" fmla="*/ 0 w 9144000"/>
              <a:gd name="connsiteY10" fmla="*/ 1043492 h 1194099"/>
              <a:gd name="connsiteX11" fmla="*/ 10758 w 9144000"/>
              <a:gd name="connsiteY11" fmla="*/ 0 h 1194099"/>
              <a:gd name="connsiteX0" fmla="*/ 10758 w 9144000"/>
              <a:gd name="connsiteY0" fmla="*/ 244545 h 1438644"/>
              <a:gd name="connsiteX1" fmla="*/ 3367144 w 9144000"/>
              <a:gd name="connsiteY1" fmla="*/ 244545 h 1438644"/>
              <a:gd name="connsiteX2" fmla="*/ 4788568 w 9144000"/>
              <a:gd name="connsiteY2" fmla="*/ 0 h 1438644"/>
              <a:gd name="connsiteX3" fmla="*/ 9133242 w 9144000"/>
              <a:gd name="connsiteY3" fmla="*/ 384394 h 1438644"/>
              <a:gd name="connsiteX4" fmla="*/ 9144000 w 9144000"/>
              <a:gd name="connsiteY4" fmla="*/ 1298794 h 1438644"/>
              <a:gd name="connsiteX5" fmla="*/ 6723529 w 9144000"/>
              <a:gd name="connsiteY5" fmla="*/ 1212733 h 1438644"/>
              <a:gd name="connsiteX6" fmla="*/ 3818965 w 9144000"/>
              <a:gd name="connsiteY6" fmla="*/ 1331067 h 1438644"/>
              <a:gd name="connsiteX7" fmla="*/ 3646842 w 9144000"/>
              <a:gd name="connsiteY7" fmla="*/ 1406371 h 1438644"/>
              <a:gd name="connsiteX8" fmla="*/ 3550024 w 9144000"/>
              <a:gd name="connsiteY8" fmla="*/ 1427886 h 1438644"/>
              <a:gd name="connsiteX9" fmla="*/ 3474720 w 9144000"/>
              <a:gd name="connsiteY9" fmla="*/ 1438644 h 1438644"/>
              <a:gd name="connsiteX10" fmla="*/ 1882588 w 9144000"/>
              <a:gd name="connsiteY10" fmla="*/ 1331067 h 1438644"/>
              <a:gd name="connsiteX11" fmla="*/ 0 w 9144000"/>
              <a:gd name="connsiteY11" fmla="*/ 1288037 h 1438644"/>
              <a:gd name="connsiteX12" fmla="*/ 10758 w 9144000"/>
              <a:gd name="connsiteY12" fmla="*/ 244545 h 1438644"/>
              <a:gd name="connsiteX0" fmla="*/ 10758 w 9144000"/>
              <a:gd name="connsiteY0" fmla="*/ 244545 h 1438644"/>
              <a:gd name="connsiteX1" fmla="*/ 3126512 w 9144000"/>
              <a:gd name="connsiteY1" fmla="*/ 280601 h 1438644"/>
              <a:gd name="connsiteX2" fmla="*/ 4788568 w 9144000"/>
              <a:gd name="connsiteY2" fmla="*/ 0 h 1438644"/>
              <a:gd name="connsiteX3" fmla="*/ 9133242 w 9144000"/>
              <a:gd name="connsiteY3" fmla="*/ 384394 h 1438644"/>
              <a:gd name="connsiteX4" fmla="*/ 9144000 w 9144000"/>
              <a:gd name="connsiteY4" fmla="*/ 1298794 h 1438644"/>
              <a:gd name="connsiteX5" fmla="*/ 6723529 w 9144000"/>
              <a:gd name="connsiteY5" fmla="*/ 1212733 h 1438644"/>
              <a:gd name="connsiteX6" fmla="*/ 3818965 w 9144000"/>
              <a:gd name="connsiteY6" fmla="*/ 1331067 h 1438644"/>
              <a:gd name="connsiteX7" fmla="*/ 3646842 w 9144000"/>
              <a:gd name="connsiteY7" fmla="*/ 1406371 h 1438644"/>
              <a:gd name="connsiteX8" fmla="*/ 3550024 w 9144000"/>
              <a:gd name="connsiteY8" fmla="*/ 1427886 h 1438644"/>
              <a:gd name="connsiteX9" fmla="*/ 3474720 w 9144000"/>
              <a:gd name="connsiteY9" fmla="*/ 1438644 h 1438644"/>
              <a:gd name="connsiteX10" fmla="*/ 1882588 w 9144000"/>
              <a:gd name="connsiteY10" fmla="*/ 1331067 h 1438644"/>
              <a:gd name="connsiteX11" fmla="*/ 0 w 9144000"/>
              <a:gd name="connsiteY11" fmla="*/ 1288037 h 1438644"/>
              <a:gd name="connsiteX12" fmla="*/ 10758 w 9144000"/>
              <a:gd name="connsiteY12" fmla="*/ 244545 h 1438644"/>
              <a:gd name="connsiteX0" fmla="*/ 10758 w 9144000"/>
              <a:gd name="connsiteY0" fmla="*/ 244545 h 1438644"/>
              <a:gd name="connsiteX1" fmla="*/ 3126512 w 9144000"/>
              <a:gd name="connsiteY1" fmla="*/ 280601 h 1438644"/>
              <a:gd name="connsiteX2" fmla="*/ 4788568 w 9144000"/>
              <a:gd name="connsiteY2" fmla="*/ 0 h 1438644"/>
              <a:gd name="connsiteX3" fmla="*/ 9133242 w 9144000"/>
              <a:gd name="connsiteY3" fmla="*/ 384394 h 1438644"/>
              <a:gd name="connsiteX4" fmla="*/ 9144000 w 9144000"/>
              <a:gd name="connsiteY4" fmla="*/ 1298794 h 1438644"/>
              <a:gd name="connsiteX5" fmla="*/ 6615244 w 9144000"/>
              <a:gd name="connsiteY5" fmla="*/ 1380993 h 1438644"/>
              <a:gd name="connsiteX6" fmla="*/ 3818965 w 9144000"/>
              <a:gd name="connsiteY6" fmla="*/ 1331067 h 1438644"/>
              <a:gd name="connsiteX7" fmla="*/ 3646842 w 9144000"/>
              <a:gd name="connsiteY7" fmla="*/ 1406371 h 1438644"/>
              <a:gd name="connsiteX8" fmla="*/ 3550024 w 9144000"/>
              <a:gd name="connsiteY8" fmla="*/ 1427886 h 1438644"/>
              <a:gd name="connsiteX9" fmla="*/ 3474720 w 9144000"/>
              <a:gd name="connsiteY9" fmla="*/ 1438644 h 1438644"/>
              <a:gd name="connsiteX10" fmla="*/ 1882588 w 9144000"/>
              <a:gd name="connsiteY10" fmla="*/ 1331067 h 1438644"/>
              <a:gd name="connsiteX11" fmla="*/ 0 w 9144000"/>
              <a:gd name="connsiteY11" fmla="*/ 1288037 h 1438644"/>
              <a:gd name="connsiteX12" fmla="*/ 10758 w 9144000"/>
              <a:gd name="connsiteY12" fmla="*/ 244545 h 1438644"/>
              <a:gd name="connsiteX0" fmla="*/ 10758 w 9144000"/>
              <a:gd name="connsiteY0" fmla="*/ 244545 h 1441086"/>
              <a:gd name="connsiteX1" fmla="*/ 3126512 w 9144000"/>
              <a:gd name="connsiteY1" fmla="*/ 280601 h 1441086"/>
              <a:gd name="connsiteX2" fmla="*/ 4788568 w 9144000"/>
              <a:gd name="connsiteY2" fmla="*/ 0 h 1441086"/>
              <a:gd name="connsiteX3" fmla="*/ 9133242 w 9144000"/>
              <a:gd name="connsiteY3" fmla="*/ 384394 h 1441086"/>
              <a:gd name="connsiteX4" fmla="*/ 9144000 w 9144000"/>
              <a:gd name="connsiteY4" fmla="*/ 1298794 h 1441086"/>
              <a:gd name="connsiteX5" fmla="*/ 6603212 w 9144000"/>
              <a:gd name="connsiteY5" fmla="*/ 1441086 h 1441086"/>
              <a:gd name="connsiteX6" fmla="*/ 3818965 w 9144000"/>
              <a:gd name="connsiteY6" fmla="*/ 1331067 h 1441086"/>
              <a:gd name="connsiteX7" fmla="*/ 3646842 w 9144000"/>
              <a:gd name="connsiteY7" fmla="*/ 1406371 h 1441086"/>
              <a:gd name="connsiteX8" fmla="*/ 3550024 w 9144000"/>
              <a:gd name="connsiteY8" fmla="*/ 1427886 h 1441086"/>
              <a:gd name="connsiteX9" fmla="*/ 3474720 w 9144000"/>
              <a:gd name="connsiteY9" fmla="*/ 1438644 h 1441086"/>
              <a:gd name="connsiteX10" fmla="*/ 1882588 w 9144000"/>
              <a:gd name="connsiteY10" fmla="*/ 1331067 h 1441086"/>
              <a:gd name="connsiteX11" fmla="*/ 0 w 9144000"/>
              <a:gd name="connsiteY11" fmla="*/ 1288037 h 1441086"/>
              <a:gd name="connsiteX12" fmla="*/ 10758 w 9144000"/>
              <a:gd name="connsiteY12" fmla="*/ 244545 h 1441086"/>
              <a:gd name="connsiteX0" fmla="*/ 10758 w 9144000"/>
              <a:gd name="connsiteY0" fmla="*/ 436842 h 1633383"/>
              <a:gd name="connsiteX1" fmla="*/ 3126512 w 9144000"/>
              <a:gd name="connsiteY1" fmla="*/ 472898 h 1633383"/>
              <a:gd name="connsiteX2" fmla="*/ 4788568 w 9144000"/>
              <a:gd name="connsiteY2" fmla="*/ 192297 h 1633383"/>
              <a:gd name="connsiteX3" fmla="*/ 7964905 w 9144000"/>
              <a:gd name="connsiteY3" fmla="*/ 0 h 1633383"/>
              <a:gd name="connsiteX4" fmla="*/ 9133242 w 9144000"/>
              <a:gd name="connsiteY4" fmla="*/ 576691 h 1633383"/>
              <a:gd name="connsiteX5" fmla="*/ 9144000 w 9144000"/>
              <a:gd name="connsiteY5" fmla="*/ 1491091 h 1633383"/>
              <a:gd name="connsiteX6" fmla="*/ 6603212 w 9144000"/>
              <a:gd name="connsiteY6" fmla="*/ 1633383 h 1633383"/>
              <a:gd name="connsiteX7" fmla="*/ 3818965 w 9144000"/>
              <a:gd name="connsiteY7" fmla="*/ 1523364 h 1633383"/>
              <a:gd name="connsiteX8" fmla="*/ 3646842 w 9144000"/>
              <a:gd name="connsiteY8" fmla="*/ 1598668 h 1633383"/>
              <a:gd name="connsiteX9" fmla="*/ 3550024 w 9144000"/>
              <a:gd name="connsiteY9" fmla="*/ 1620183 h 1633383"/>
              <a:gd name="connsiteX10" fmla="*/ 3474720 w 9144000"/>
              <a:gd name="connsiteY10" fmla="*/ 1630941 h 1633383"/>
              <a:gd name="connsiteX11" fmla="*/ 1882588 w 9144000"/>
              <a:gd name="connsiteY11" fmla="*/ 1523364 h 1633383"/>
              <a:gd name="connsiteX12" fmla="*/ 0 w 9144000"/>
              <a:gd name="connsiteY12" fmla="*/ 1480334 h 1633383"/>
              <a:gd name="connsiteX13" fmla="*/ 10758 w 9144000"/>
              <a:gd name="connsiteY13" fmla="*/ 436842 h 1633383"/>
              <a:gd name="connsiteX0" fmla="*/ 10758 w 9144000"/>
              <a:gd name="connsiteY0" fmla="*/ 521173 h 1717714"/>
              <a:gd name="connsiteX1" fmla="*/ 3126512 w 9144000"/>
              <a:gd name="connsiteY1" fmla="*/ 557229 h 1717714"/>
              <a:gd name="connsiteX2" fmla="*/ 4788568 w 9144000"/>
              <a:gd name="connsiteY2" fmla="*/ 276628 h 1717714"/>
              <a:gd name="connsiteX3" fmla="*/ 7964905 w 9144000"/>
              <a:gd name="connsiteY3" fmla="*/ 84331 h 1717714"/>
              <a:gd name="connsiteX4" fmla="*/ 9144000 w 9144000"/>
              <a:gd name="connsiteY4" fmla="*/ 0 h 1717714"/>
              <a:gd name="connsiteX5" fmla="*/ 9144000 w 9144000"/>
              <a:gd name="connsiteY5" fmla="*/ 1575422 h 1717714"/>
              <a:gd name="connsiteX6" fmla="*/ 6603212 w 9144000"/>
              <a:gd name="connsiteY6" fmla="*/ 1717714 h 1717714"/>
              <a:gd name="connsiteX7" fmla="*/ 3818965 w 9144000"/>
              <a:gd name="connsiteY7" fmla="*/ 1607695 h 1717714"/>
              <a:gd name="connsiteX8" fmla="*/ 3646842 w 9144000"/>
              <a:gd name="connsiteY8" fmla="*/ 1682999 h 1717714"/>
              <a:gd name="connsiteX9" fmla="*/ 3550024 w 9144000"/>
              <a:gd name="connsiteY9" fmla="*/ 1704514 h 1717714"/>
              <a:gd name="connsiteX10" fmla="*/ 3474720 w 9144000"/>
              <a:gd name="connsiteY10" fmla="*/ 1715272 h 1717714"/>
              <a:gd name="connsiteX11" fmla="*/ 1882588 w 9144000"/>
              <a:gd name="connsiteY11" fmla="*/ 1607695 h 1717714"/>
              <a:gd name="connsiteX12" fmla="*/ 0 w 9144000"/>
              <a:gd name="connsiteY12" fmla="*/ 1564665 h 1717714"/>
              <a:gd name="connsiteX13" fmla="*/ 10758 w 9144000"/>
              <a:gd name="connsiteY13" fmla="*/ 521173 h 1717714"/>
              <a:gd name="connsiteX0" fmla="*/ 10758 w 9144000"/>
              <a:gd name="connsiteY0" fmla="*/ 521173 h 1777019"/>
              <a:gd name="connsiteX1" fmla="*/ 3126512 w 9144000"/>
              <a:gd name="connsiteY1" fmla="*/ 557229 h 1777019"/>
              <a:gd name="connsiteX2" fmla="*/ 4788568 w 9144000"/>
              <a:gd name="connsiteY2" fmla="*/ 276628 h 1777019"/>
              <a:gd name="connsiteX3" fmla="*/ 7964905 w 9144000"/>
              <a:gd name="connsiteY3" fmla="*/ 84331 h 1777019"/>
              <a:gd name="connsiteX4" fmla="*/ 9144000 w 9144000"/>
              <a:gd name="connsiteY4" fmla="*/ 0 h 1777019"/>
              <a:gd name="connsiteX5" fmla="*/ 9144000 w 9144000"/>
              <a:gd name="connsiteY5" fmla="*/ 1575422 h 1777019"/>
              <a:gd name="connsiteX6" fmla="*/ 6603212 w 9144000"/>
              <a:gd name="connsiteY6" fmla="*/ 1717714 h 1777019"/>
              <a:gd name="connsiteX7" fmla="*/ 4324291 w 9144000"/>
              <a:gd name="connsiteY7" fmla="*/ 1751918 h 1777019"/>
              <a:gd name="connsiteX8" fmla="*/ 3646842 w 9144000"/>
              <a:gd name="connsiteY8" fmla="*/ 1682999 h 1777019"/>
              <a:gd name="connsiteX9" fmla="*/ 3550024 w 9144000"/>
              <a:gd name="connsiteY9" fmla="*/ 1704514 h 1777019"/>
              <a:gd name="connsiteX10" fmla="*/ 3474720 w 9144000"/>
              <a:gd name="connsiteY10" fmla="*/ 1715272 h 1777019"/>
              <a:gd name="connsiteX11" fmla="*/ 1882588 w 9144000"/>
              <a:gd name="connsiteY11" fmla="*/ 1607695 h 1777019"/>
              <a:gd name="connsiteX12" fmla="*/ 0 w 9144000"/>
              <a:gd name="connsiteY12" fmla="*/ 1564665 h 1777019"/>
              <a:gd name="connsiteX13" fmla="*/ 10758 w 9144000"/>
              <a:gd name="connsiteY13" fmla="*/ 521173 h 1777019"/>
              <a:gd name="connsiteX0" fmla="*/ 10758 w 9144000"/>
              <a:gd name="connsiteY0" fmla="*/ 521173 h 1717714"/>
              <a:gd name="connsiteX1" fmla="*/ 3126512 w 9144000"/>
              <a:gd name="connsiteY1" fmla="*/ 557229 h 1717714"/>
              <a:gd name="connsiteX2" fmla="*/ 4788568 w 9144000"/>
              <a:gd name="connsiteY2" fmla="*/ 276628 h 1717714"/>
              <a:gd name="connsiteX3" fmla="*/ 7964905 w 9144000"/>
              <a:gd name="connsiteY3" fmla="*/ 84331 h 1717714"/>
              <a:gd name="connsiteX4" fmla="*/ 9144000 w 9144000"/>
              <a:gd name="connsiteY4" fmla="*/ 0 h 1717714"/>
              <a:gd name="connsiteX5" fmla="*/ 9144000 w 9144000"/>
              <a:gd name="connsiteY5" fmla="*/ 1575422 h 1717714"/>
              <a:gd name="connsiteX6" fmla="*/ 6603212 w 9144000"/>
              <a:gd name="connsiteY6" fmla="*/ 1717714 h 1717714"/>
              <a:gd name="connsiteX7" fmla="*/ 4360385 w 9144000"/>
              <a:gd name="connsiteY7" fmla="*/ 1619713 h 1717714"/>
              <a:gd name="connsiteX8" fmla="*/ 3646842 w 9144000"/>
              <a:gd name="connsiteY8" fmla="*/ 1682999 h 1717714"/>
              <a:gd name="connsiteX9" fmla="*/ 3550024 w 9144000"/>
              <a:gd name="connsiteY9" fmla="*/ 1704514 h 1717714"/>
              <a:gd name="connsiteX10" fmla="*/ 3474720 w 9144000"/>
              <a:gd name="connsiteY10" fmla="*/ 1715272 h 1717714"/>
              <a:gd name="connsiteX11" fmla="*/ 1882588 w 9144000"/>
              <a:gd name="connsiteY11" fmla="*/ 1607695 h 1717714"/>
              <a:gd name="connsiteX12" fmla="*/ 0 w 9144000"/>
              <a:gd name="connsiteY12" fmla="*/ 1564665 h 1717714"/>
              <a:gd name="connsiteX13" fmla="*/ 10758 w 9144000"/>
              <a:gd name="connsiteY13" fmla="*/ 521173 h 1717714"/>
              <a:gd name="connsiteX0" fmla="*/ 10758 w 9144000"/>
              <a:gd name="connsiteY0" fmla="*/ 521173 h 1717714"/>
              <a:gd name="connsiteX1" fmla="*/ 3126512 w 9144000"/>
              <a:gd name="connsiteY1" fmla="*/ 557229 h 1717714"/>
              <a:gd name="connsiteX2" fmla="*/ 4656221 w 9144000"/>
              <a:gd name="connsiteY2" fmla="*/ 144424 h 1717714"/>
              <a:gd name="connsiteX3" fmla="*/ 7964905 w 9144000"/>
              <a:gd name="connsiteY3" fmla="*/ 84331 h 1717714"/>
              <a:gd name="connsiteX4" fmla="*/ 9144000 w 9144000"/>
              <a:gd name="connsiteY4" fmla="*/ 0 h 1717714"/>
              <a:gd name="connsiteX5" fmla="*/ 9144000 w 9144000"/>
              <a:gd name="connsiteY5" fmla="*/ 1575422 h 1717714"/>
              <a:gd name="connsiteX6" fmla="*/ 6603212 w 9144000"/>
              <a:gd name="connsiteY6" fmla="*/ 1717714 h 1717714"/>
              <a:gd name="connsiteX7" fmla="*/ 4360385 w 9144000"/>
              <a:gd name="connsiteY7" fmla="*/ 1619713 h 1717714"/>
              <a:gd name="connsiteX8" fmla="*/ 3646842 w 9144000"/>
              <a:gd name="connsiteY8" fmla="*/ 1682999 h 1717714"/>
              <a:gd name="connsiteX9" fmla="*/ 3550024 w 9144000"/>
              <a:gd name="connsiteY9" fmla="*/ 1704514 h 1717714"/>
              <a:gd name="connsiteX10" fmla="*/ 3474720 w 9144000"/>
              <a:gd name="connsiteY10" fmla="*/ 1715272 h 1717714"/>
              <a:gd name="connsiteX11" fmla="*/ 1882588 w 9144000"/>
              <a:gd name="connsiteY11" fmla="*/ 1607695 h 1717714"/>
              <a:gd name="connsiteX12" fmla="*/ 0 w 9144000"/>
              <a:gd name="connsiteY12" fmla="*/ 1564665 h 1717714"/>
              <a:gd name="connsiteX13" fmla="*/ 10758 w 9144000"/>
              <a:gd name="connsiteY13" fmla="*/ 521173 h 1717714"/>
              <a:gd name="connsiteX0" fmla="*/ 10758 w 9144000"/>
              <a:gd name="connsiteY0" fmla="*/ 521173 h 1861708"/>
              <a:gd name="connsiteX1" fmla="*/ 3126512 w 9144000"/>
              <a:gd name="connsiteY1" fmla="*/ 557229 h 1861708"/>
              <a:gd name="connsiteX2" fmla="*/ 4656221 w 9144000"/>
              <a:gd name="connsiteY2" fmla="*/ 144424 h 1861708"/>
              <a:gd name="connsiteX3" fmla="*/ 7964905 w 9144000"/>
              <a:gd name="connsiteY3" fmla="*/ 84331 h 1861708"/>
              <a:gd name="connsiteX4" fmla="*/ 9144000 w 9144000"/>
              <a:gd name="connsiteY4" fmla="*/ 0 h 1861708"/>
              <a:gd name="connsiteX5" fmla="*/ 9144000 w 9144000"/>
              <a:gd name="connsiteY5" fmla="*/ 1575422 h 1861708"/>
              <a:gd name="connsiteX6" fmla="*/ 6603212 w 9144000"/>
              <a:gd name="connsiteY6" fmla="*/ 1717714 h 1861708"/>
              <a:gd name="connsiteX7" fmla="*/ 4360385 w 9144000"/>
              <a:gd name="connsiteY7" fmla="*/ 1619713 h 1861708"/>
              <a:gd name="connsiteX8" fmla="*/ 3646842 w 9144000"/>
              <a:gd name="connsiteY8" fmla="*/ 1682999 h 1861708"/>
              <a:gd name="connsiteX9" fmla="*/ 3550024 w 9144000"/>
              <a:gd name="connsiteY9" fmla="*/ 1704514 h 1861708"/>
              <a:gd name="connsiteX10" fmla="*/ 3474720 w 9144000"/>
              <a:gd name="connsiteY10" fmla="*/ 1715272 h 1861708"/>
              <a:gd name="connsiteX11" fmla="*/ 1882588 w 9144000"/>
              <a:gd name="connsiteY11" fmla="*/ 1607695 h 1861708"/>
              <a:gd name="connsiteX12" fmla="*/ 0 w 9144000"/>
              <a:gd name="connsiteY12" fmla="*/ 1564665 h 1861708"/>
              <a:gd name="connsiteX13" fmla="*/ 10758 w 9144000"/>
              <a:gd name="connsiteY13" fmla="*/ 521173 h 1861708"/>
              <a:gd name="connsiteX0" fmla="*/ 10758 w 9144000"/>
              <a:gd name="connsiteY0" fmla="*/ 521173 h 1861708"/>
              <a:gd name="connsiteX1" fmla="*/ 3126512 w 9144000"/>
              <a:gd name="connsiteY1" fmla="*/ 557229 h 1861708"/>
              <a:gd name="connsiteX2" fmla="*/ 4656221 w 9144000"/>
              <a:gd name="connsiteY2" fmla="*/ 144424 h 1861708"/>
              <a:gd name="connsiteX3" fmla="*/ 7964905 w 9144000"/>
              <a:gd name="connsiteY3" fmla="*/ 84331 h 1861708"/>
              <a:gd name="connsiteX4" fmla="*/ 9144000 w 9144000"/>
              <a:gd name="connsiteY4" fmla="*/ 0 h 1861708"/>
              <a:gd name="connsiteX5" fmla="*/ 9144000 w 9144000"/>
              <a:gd name="connsiteY5" fmla="*/ 1575422 h 1861708"/>
              <a:gd name="connsiteX6" fmla="*/ 6603212 w 9144000"/>
              <a:gd name="connsiteY6" fmla="*/ 1717714 h 1861708"/>
              <a:gd name="connsiteX7" fmla="*/ 4360385 w 9144000"/>
              <a:gd name="connsiteY7" fmla="*/ 1619713 h 1861708"/>
              <a:gd name="connsiteX8" fmla="*/ 3646842 w 9144000"/>
              <a:gd name="connsiteY8" fmla="*/ 1682999 h 1861708"/>
              <a:gd name="connsiteX9" fmla="*/ 3550024 w 9144000"/>
              <a:gd name="connsiteY9" fmla="*/ 1704514 h 1861708"/>
              <a:gd name="connsiteX10" fmla="*/ 3474720 w 9144000"/>
              <a:gd name="connsiteY10" fmla="*/ 1715272 h 1861708"/>
              <a:gd name="connsiteX11" fmla="*/ 1882588 w 9144000"/>
              <a:gd name="connsiteY11" fmla="*/ 1607695 h 1861708"/>
              <a:gd name="connsiteX12" fmla="*/ 0 w 9144000"/>
              <a:gd name="connsiteY12" fmla="*/ 1564665 h 1861708"/>
              <a:gd name="connsiteX13" fmla="*/ 10758 w 9144000"/>
              <a:gd name="connsiteY13" fmla="*/ 521173 h 1861708"/>
              <a:gd name="connsiteX0" fmla="*/ 10758 w 9144000"/>
              <a:gd name="connsiteY0" fmla="*/ 521173 h 1861708"/>
              <a:gd name="connsiteX1" fmla="*/ 3126512 w 9144000"/>
              <a:gd name="connsiteY1" fmla="*/ 557229 h 1861708"/>
              <a:gd name="connsiteX2" fmla="*/ 4656221 w 9144000"/>
              <a:gd name="connsiteY2" fmla="*/ 144424 h 1861708"/>
              <a:gd name="connsiteX3" fmla="*/ 7964905 w 9144000"/>
              <a:gd name="connsiteY3" fmla="*/ 84331 h 1861708"/>
              <a:gd name="connsiteX4" fmla="*/ 9144000 w 9144000"/>
              <a:gd name="connsiteY4" fmla="*/ 0 h 1861708"/>
              <a:gd name="connsiteX5" fmla="*/ 9144000 w 9144000"/>
              <a:gd name="connsiteY5" fmla="*/ 1575422 h 1861708"/>
              <a:gd name="connsiteX6" fmla="*/ 6603212 w 9144000"/>
              <a:gd name="connsiteY6" fmla="*/ 1717714 h 1861708"/>
              <a:gd name="connsiteX7" fmla="*/ 4360385 w 9144000"/>
              <a:gd name="connsiteY7" fmla="*/ 1619713 h 1861708"/>
              <a:gd name="connsiteX8" fmla="*/ 3646842 w 9144000"/>
              <a:gd name="connsiteY8" fmla="*/ 1682999 h 1861708"/>
              <a:gd name="connsiteX9" fmla="*/ 3550024 w 9144000"/>
              <a:gd name="connsiteY9" fmla="*/ 1704514 h 1861708"/>
              <a:gd name="connsiteX10" fmla="*/ 3474720 w 9144000"/>
              <a:gd name="connsiteY10" fmla="*/ 1715272 h 1861708"/>
              <a:gd name="connsiteX11" fmla="*/ 1882588 w 9144000"/>
              <a:gd name="connsiteY11" fmla="*/ 1607695 h 1861708"/>
              <a:gd name="connsiteX12" fmla="*/ 0 w 9144000"/>
              <a:gd name="connsiteY12" fmla="*/ 1564665 h 1861708"/>
              <a:gd name="connsiteX13" fmla="*/ 10758 w 9144000"/>
              <a:gd name="connsiteY13" fmla="*/ 521173 h 1861708"/>
              <a:gd name="connsiteX0" fmla="*/ 10758 w 9144000"/>
              <a:gd name="connsiteY0" fmla="*/ 617906 h 1958441"/>
              <a:gd name="connsiteX1" fmla="*/ 3126512 w 9144000"/>
              <a:gd name="connsiteY1" fmla="*/ 653962 h 1958441"/>
              <a:gd name="connsiteX2" fmla="*/ 4656221 w 9144000"/>
              <a:gd name="connsiteY2" fmla="*/ 241157 h 1958441"/>
              <a:gd name="connsiteX3" fmla="*/ 8001000 w 9144000"/>
              <a:gd name="connsiteY3" fmla="*/ 0 h 1958441"/>
              <a:gd name="connsiteX4" fmla="*/ 9144000 w 9144000"/>
              <a:gd name="connsiteY4" fmla="*/ 96733 h 1958441"/>
              <a:gd name="connsiteX5" fmla="*/ 9144000 w 9144000"/>
              <a:gd name="connsiteY5" fmla="*/ 1672155 h 1958441"/>
              <a:gd name="connsiteX6" fmla="*/ 6603212 w 9144000"/>
              <a:gd name="connsiteY6" fmla="*/ 1814447 h 1958441"/>
              <a:gd name="connsiteX7" fmla="*/ 4360385 w 9144000"/>
              <a:gd name="connsiteY7" fmla="*/ 1716446 h 1958441"/>
              <a:gd name="connsiteX8" fmla="*/ 3646842 w 9144000"/>
              <a:gd name="connsiteY8" fmla="*/ 1779732 h 1958441"/>
              <a:gd name="connsiteX9" fmla="*/ 3550024 w 9144000"/>
              <a:gd name="connsiteY9" fmla="*/ 1801247 h 1958441"/>
              <a:gd name="connsiteX10" fmla="*/ 3474720 w 9144000"/>
              <a:gd name="connsiteY10" fmla="*/ 1812005 h 1958441"/>
              <a:gd name="connsiteX11" fmla="*/ 1882588 w 9144000"/>
              <a:gd name="connsiteY11" fmla="*/ 1704428 h 1958441"/>
              <a:gd name="connsiteX12" fmla="*/ 0 w 9144000"/>
              <a:gd name="connsiteY12" fmla="*/ 1661398 h 1958441"/>
              <a:gd name="connsiteX13" fmla="*/ 10758 w 9144000"/>
              <a:gd name="connsiteY13" fmla="*/ 617906 h 1958441"/>
              <a:gd name="connsiteX0" fmla="*/ 10758 w 9144000"/>
              <a:gd name="connsiteY0" fmla="*/ 617906 h 1958441"/>
              <a:gd name="connsiteX1" fmla="*/ 2590800 w 9144000"/>
              <a:gd name="connsiteY1" fmla="*/ 608940 h 1958441"/>
              <a:gd name="connsiteX2" fmla="*/ 4656221 w 9144000"/>
              <a:gd name="connsiteY2" fmla="*/ 241157 h 1958441"/>
              <a:gd name="connsiteX3" fmla="*/ 8001000 w 9144000"/>
              <a:gd name="connsiteY3" fmla="*/ 0 h 1958441"/>
              <a:gd name="connsiteX4" fmla="*/ 9144000 w 9144000"/>
              <a:gd name="connsiteY4" fmla="*/ 96733 h 1958441"/>
              <a:gd name="connsiteX5" fmla="*/ 9144000 w 9144000"/>
              <a:gd name="connsiteY5" fmla="*/ 1672155 h 1958441"/>
              <a:gd name="connsiteX6" fmla="*/ 6603212 w 9144000"/>
              <a:gd name="connsiteY6" fmla="*/ 1814447 h 1958441"/>
              <a:gd name="connsiteX7" fmla="*/ 4360385 w 9144000"/>
              <a:gd name="connsiteY7" fmla="*/ 1716446 h 1958441"/>
              <a:gd name="connsiteX8" fmla="*/ 3646842 w 9144000"/>
              <a:gd name="connsiteY8" fmla="*/ 1779732 h 1958441"/>
              <a:gd name="connsiteX9" fmla="*/ 3550024 w 9144000"/>
              <a:gd name="connsiteY9" fmla="*/ 1801247 h 1958441"/>
              <a:gd name="connsiteX10" fmla="*/ 3474720 w 9144000"/>
              <a:gd name="connsiteY10" fmla="*/ 1812005 h 1958441"/>
              <a:gd name="connsiteX11" fmla="*/ 1882588 w 9144000"/>
              <a:gd name="connsiteY11" fmla="*/ 1704428 h 1958441"/>
              <a:gd name="connsiteX12" fmla="*/ 0 w 9144000"/>
              <a:gd name="connsiteY12" fmla="*/ 1661398 h 1958441"/>
              <a:gd name="connsiteX13" fmla="*/ 10758 w 9144000"/>
              <a:gd name="connsiteY13" fmla="*/ 617906 h 1958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144000" h="1958441">
                <a:moveTo>
                  <a:pt x="10758" y="617906"/>
                </a:moveTo>
                <a:cubicBezTo>
                  <a:pt x="531843" y="450000"/>
                  <a:pt x="1816556" y="671731"/>
                  <a:pt x="2590800" y="608940"/>
                </a:cubicBezTo>
                <a:cubicBezTo>
                  <a:pt x="3365044" y="546149"/>
                  <a:pt x="3849822" y="319973"/>
                  <a:pt x="4656221" y="241157"/>
                </a:cubicBezTo>
                <a:lnTo>
                  <a:pt x="8001000" y="0"/>
                </a:lnTo>
                <a:lnTo>
                  <a:pt x="9144000" y="96733"/>
                </a:lnTo>
                <a:lnTo>
                  <a:pt x="9144000" y="1672155"/>
                </a:lnTo>
                <a:cubicBezTo>
                  <a:pt x="8720535" y="1958441"/>
                  <a:pt x="7400481" y="1807065"/>
                  <a:pt x="6603212" y="1814447"/>
                </a:cubicBezTo>
                <a:lnTo>
                  <a:pt x="4360385" y="1716446"/>
                </a:lnTo>
                <a:cubicBezTo>
                  <a:pt x="4303011" y="1741547"/>
                  <a:pt x="3705765" y="1758520"/>
                  <a:pt x="3646842" y="1779732"/>
                </a:cubicBezTo>
                <a:cubicBezTo>
                  <a:pt x="3615736" y="1790930"/>
                  <a:pt x="3582518" y="1795154"/>
                  <a:pt x="3550024" y="1801247"/>
                </a:cubicBezTo>
                <a:cubicBezTo>
                  <a:pt x="3525102" y="1805920"/>
                  <a:pt x="3474720" y="1812005"/>
                  <a:pt x="3474720" y="1812005"/>
                </a:cubicBezTo>
                <a:lnTo>
                  <a:pt x="1882588" y="1704428"/>
                </a:lnTo>
                <a:lnTo>
                  <a:pt x="0" y="1661398"/>
                </a:lnTo>
                <a:lnTo>
                  <a:pt x="10758" y="617906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  <a:alpha val="44000"/>
                </a:schemeClr>
              </a:gs>
              <a:gs pos="50000">
                <a:schemeClr val="bg1">
                  <a:lumMod val="50000"/>
                </a:schemeClr>
              </a:gs>
              <a:gs pos="100000">
                <a:schemeClr val="bg1">
                  <a:lumMod val="85000"/>
                  <a:alpha val="49000"/>
                </a:schemeClr>
              </a:gs>
            </a:gsLst>
            <a:lin ang="5400000" scaled="0"/>
          </a:gra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/>
          </a:p>
        </p:txBody>
      </p:sp>
      <p:cxnSp>
        <p:nvCxnSpPr>
          <p:cNvPr id="11" name="Straight Connector 10"/>
          <p:cNvCxnSpPr>
            <a:cxnSpLocks noChangeShapeType="1"/>
          </p:cNvCxnSpPr>
          <p:nvPr/>
        </p:nvCxnSpPr>
        <p:spPr bwMode="auto">
          <a:xfrm rot="16200000" flipH="1">
            <a:off x="-1444625" y="3946525"/>
            <a:ext cx="4933950" cy="0"/>
          </a:xfrm>
          <a:prstGeom prst="line">
            <a:avLst/>
          </a:prstGeom>
          <a:noFill/>
          <a:ln w="57150" algn="ctr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</p:spPr>
      </p:cxnSp>
      <p:pic>
        <p:nvPicPr>
          <p:cNvPr id="15" name="Picture 2" descr="C:\Documents and Settings\Daniel.leigh\Local Settings\Temporary Internet Files\Content.IE5\GP2RSDUV\MCj03838540000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-1579563" y="600075"/>
            <a:ext cx="1579563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4" name="Straight Connector 23"/>
          <p:cNvCxnSpPr>
            <a:cxnSpLocks noChangeShapeType="1"/>
          </p:cNvCxnSpPr>
          <p:nvPr/>
        </p:nvCxnSpPr>
        <p:spPr bwMode="auto">
          <a:xfrm rot="16200000" flipH="1">
            <a:off x="1558925" y="3978275"/>
            <a:ext cx="4933950" cy="0"/>
          </a:xfrm>
          <a:prstGeom prst="line">
            <a:avLst/>
          </a:prstGeom>
          <a:noFill/>
          <a:ln w="57150" algn="ctr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</p:spPr>
      </p:cxnSp>
      <p:sp>
        <p:nvSpPr>
          <p:cNvPr id="51218" name="TextBox 24"/>
          <p:cNvSpPr txBox="1">
            <a:spLocks noChangeArrowheads="1"/>
          </p:cNvSpPr>
          <p:nvPr/>
        </p:nvSpPr>
        <p:spPr bwMode="auto">
          <a:xfrm>
            <a:off x="838200" y="228600"/>
            <a:ext cx="8223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MIP-5</a:t>
            </a:r>
          </a:p>
        </p:txBody>
      </p:sp>
      <p:sp>
        <p:nvSpPr>
          <p:cNvPr id="51219" name="TextBox 25"/>
          <p:cNvSpPr txBox="1">
            <a:spLocks noChangeArrowheads="1"/>
          </p:cNvSpPr>
          <p:nvPr/>
        </p:nvSpPr>
        <p:spPr bwMode="auto">
          <a:xfrm>
            <a:off x="3601269" y="228600"/>
            <a:ext cx="78258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/>
              <a:t>MIP-2</a:t>
            </a:r>
          </a:p>
        </p:txBody>
      </p:sp>
      <p:sp>
        <p:nvSpPr>
          <p:cNvPr id="51220" name="TextBox 26"/>
          <p:cNvSpPr txBox="1">
            <a:spLocks noChangeArrowheads="1"/>
          </p:cNvSpPr>
          <p:nvPr/>
        </p:nvSpPr>
        <p:spPr bwMode="auto">
          <a:xfrm>
            <a:off x="6172200" y="228600"/>
            <a:ext cx="8207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/>
              <a:t>MIP-7</a:t>
            </a:r>
          </a:p>
        </p:txBody>
      </p:sp>
      <p:cxnSp>
        <p:nvCxnSpPr>
          <p:cNvPr id="28" name="Straight Connector 27"/>
          <p:cNvCxnSpPr>
            <a:cxnSpLocks noChangeShapeType="1"/>
          </p:cNvCxnSpPr>
          <p:nvPr/>
        </p:nvCxnSpPr>
        <p:spPr bwMode="auto">
          <a:xfrm rot="16200000" flipH="1">
            <a:off x="4087019" y="3990181"/>
            <a:ext cx="4932362" cy="0"/>
          </a:xfrm>
          <a:prstGeom prst="line">
            <a:avLst/>
          </a:prstGeom>
          <a:noFill/>
          <a:ln w="57150" algn="ctr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</p:spPr>
      </p:cxnSp>
      <p:grpSp>
        <p:nvGrpSpPr>
          <p:cNvPr id="2" name="Group 36"/>
          <p:cNvGrpSpPr/>
          <p:nvPr/>
        </p:nvGrpSpPr>
        <p:grpSpPr>
          <a:xfrm>
            <a:off x="228600" y="1676400"/>
            <a:ext cx="562975" cy="4983777"/>
            <a:chOff x="0" y="1524000"/>
            <a:chExt cx="562975" cy="4983777"/>
          </a:xfrm>
        </p:grpSpPr>
        <p:sp>
          <p:nvSpPr>
            <p:cNvPr id="26" name="TextBox 25"/>
            <p:cNvSpPr txBox="1"/>
            <p:nvPr/>
          </p:nvSpPr>
          <p:spPr>
            <a:xfrm>
              <a:off x="0" y="1524000"/>
              <a:ext cx="44435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/>
                <a:t>10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0" y="2040136"/>
              <a:ext cx="31451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/>
                <a:t>5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0" y="2556272"/>
              <a:ext cx="31451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/>
                <a:t>0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0" y="3072408"/>
              <a:ext cx="43313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/>
                <a:t>-5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0" y="3588544"/>
              <a:ext cx="56297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/>
                <a:t>-10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0" y="4104680"/>
              <a:ext cx="56297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/>
                <a:t>-15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0" y="4620816"/>
              <a:ext cx="56297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/>
                <a:t>-20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0" y="5136952"/>
              <a:ext cx="56297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/>
                <a:t>-25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0" y="5653088"/>
              <a:ext cx="56297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/>
                <a:t>-30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0" y="6169223"/>
              <a:ext cx="56297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/>
                <a:t>-35</a:t>
              </a:r>
            </a:p>
          </p:txBody>
        </p:sp>
      </p:grpSp>
      <p:sp>
        <p:nvSpPr>
          <p:cNvPr id="38" name="Freeform 37"/>
          <p:cNvSpPr/>
          <p:nvPr/>
        </p:nvSpPr>
        <p:spPr bwMode="auto">
          <a:xfrm>
            <a:off x="5016501" y="1850483"/>
            <a:ext cx="4284018" cy="417146"/>
          </a:xfrm>
          <a:custGeom>
            <a:avLst/>
            <a:gdLst>
              <a:gd name="connsiteX0" fmla="*/ 10758 w 9144000"/>
              <a:gd name="connsiteY0" fmla="*/ 0 h 1194099"/>
              <a:gd name="connsiteX1" fmla="*/ 3367144 w 9144000"/>
              <a:gd name="connsiteY1" fmla="*/ 0 h 1194099"/>
              <a:gd name="connsiteX2" fmla="*/ 9133242 w 9144000"/>
              <a:gd name="connsiteY2" fmla="*/ 139849 h 1194099"/>
              <a:gd name="connsiteX3" fmla="*/ 9144000 w 9144000"/>
              <a:gd name="connsiteY3" fmla="*/ 1054249 h 1194099"/>
              <a:gd name="connsiteX4" fmla="*/ 6723529 w 9144000"/>
              <a:gd name="connsiteY4" fmla="*/ 968188 h 1194099"/>
              <a:gd name="connsiteX5" fmla="*/ 3818965 w 9144000"/>
              <a:gd name="connsiteY5" fmla="*/ 1086522 h 1194099"/>
              <a:gd name="connsiteX6" fmla="*/ 3646842 w 9144000"/>
              <a:gd name="connsiteY6" fmla="*/ 1161826 h 1194099"/>
              <a:gd name="connsiteX7" fmla="*/ 3550024 w 9144000"/>
              <a:gd name="connsiteY7" fmla="*/ 1183341 h 1194099"/>
              <a:gd name="connsiteX8" fmla="*/ 3474720 w 9144000"/>
              <a:gd name="connsiteY8" fmla="*/ 1194099 h 1194099"/>
              <a:gd name="connsiteX9" fmla="*/ 1882588 w 9144000"/>
              <a:gd name="connsiteY9" fmla="*/ 1086522 h 1194099"/>
              <a:gd name="connsiteX10" fmla="*/ 0 w 9144000"/>
              <a:gd name="connsiteY10" fmla="*/ 1043492 h 1194099"/>
              <a:gd name="connsiteX11" fmla="*/ 10758 w 9144000"/>
              <a:gd name="connsiteY11" fmla="*/ 0 h 1194099"/>
              <a:gd name="connsiteX0" fmla="*/ 10758 w 9144000"/>
              <a:gd name="connsiteY0" fmla="*/ 0 h 1194099"/>
              <a:gd name="connsiteX1" fmla="*/ 3343081 w 9144000"/>
              <a:gd name="connsiteY1" fmla="*/ 288231 h 1194099"/>
              <a:gd name="connsiteX2" fmla="*/ 9133242 w 9144000"/>
              <a:gd name="connsiteY2" fmla="*/ 139849 h 1194099"/>
              <a:gd name="connsiteX3" fmla="*/ 9144000 w 9144000"/>
              <a:gd name="connsiteY3" fmla="*/ 1054249 h 1194099"/>
              <a:gd name="connsiteX4" fmla="*/ 6723529 w 9144000"/>
              <a:gd name="connsiteY4" fmla="*/ 968188 h 1194099"/>
              <a:gd name="connsiteX5" fmla="*/ 3818965 w 9144000"/>
              <a:gd name="connsiteY5" fmla="*/ 1086522 h 1194099"/>
              <a:gd name="connsiteX6" fmla="*/ 3646842 w 9144000"/>
              <a:gd name="connsiteY6" fmla="*/ 1161826 h 1194099"/>
              <a:gd name="connsiteX7" fmla="*/ 3550024 w 9144000"/>
              <a:gd name="connsiteY7" fmla="*/ 1183341 h 1194099"/>
              <a:gd name="connsiteX8" fmla="*/ 3474720 w 9144000"/>
              <a:gd name="connsiteY8" fmla="*/ 1194099 h 1194099"/>
              <a:gd name="connsiteX9" fmla="*/ 1882588 w 9144000"/>
              <a:gd name="connsiteY9" fmla="*/ 1086522 h 1194099"/>
              <a:gd name="connsiteX10" fmla="*/ 0 w 9144000"/>
              <a:gd name="connsiteY10" fmla="*/ 1043492 h 1194099"/>
              <a:gd name="connsiteX11" fmla="*/ 10758 w 9144000"/>
              <a:gd name="connsiteY11" fmla="*/ 0 h 1194099"/>
              <a:gd name="connsiteX0" fmla="*/ 10758 w 9144000"/>
              <a:gd name="connsiteY0" fmla="*/ 0 h 1194099"/>
              <a:gd name="connsiteX1" fmla="*/ 3343081 w 9144000"/>
              <a:gd name="connsiteY1" fmla="*/ 288231 h 1194099"/>
              <a:gd name="connsiteX2" fmla="*/ 9133242 w 9144000"/>
              <a:gd name="connsiteY2" fmla="*/ 139849 h 1194099"/>
              <a:gd name="connsiteX3" fmla="*/ 9144000 w 9144000"/>
              <a:gd name="connsiteY3" fmla="*/ 1054249 h 1194099"/>
              <a:gd name="connsiteX4" fmla="*/ 6735560 w 9144000"/>
              <a:gd name="connsiteY4" fmla="*/ 782897 h 1194099"/>
              <a:gd name="connsiteX5" fmla="*/ 3818965 w 9144000"/>
              <a:gd name="connsiteY5" fmla="*/ 1086522 h 1194099"/>
              <a:gd name="connsiteX6" fmla="*/ 3646842 w 9144000"/>
              <a:gd name="connsiteY6" fmla="*/ 1161826 h 1194099"/>
              <a:gd name="connsiteX7" fmla="*/ 3550024 w 9144000"/>
              <a:gd name="connsiteY7" fmla="*/ 1183341 h 1194099"/>
              <a:gd name="connsiteX8" fmla="*/ 3474720 w 9144000"/>
              <a:gd name="connsiteY8" fmla="*/ 1194099 h 1194099"/>
              <a:gd name="connsiteX9" fmla="*/ 1882588 w 9144000"/>
              <a:gd name="connsiteY9" fmla="*/ 1086522 h 1194099"/>
              <a:gd name="connsiteX10" fmla="*/ 0 w 9144000"/>
              <a:gd name="connsiteY10" fmla="*/ 1043492 h 1194099"/>
              <a:gd name="connsiteX11" fmla="*/ 10758 w 9144000"/>
              <a:gd name="connsiteY11" fmla="*/ 0 h 1194099"/>
              <a:gd name="connsiteX0" fmla="*/ 10758 w 9144000"/>
              <a:gd name="connsiteY0" fmla="*/ 0 h 1188014"/>
              <a:gd name="connsiteX1" fmla="*/ 3343081 w 9144000"/>
              <a:gd name="connsiteY1" fmla="*/ 288231 h 1188014"/>
              <a:gd name="connsiteX2" fmla="*/ 9133242 w 9144000"/>
              <a:gd name="connsiteY2" fmla="*/ 139849 h 1188014"/>
              <a:gd name="connsiteX3" fmla="*/ 9144000 w 9144000"/>
              <a:gd name="connsiteY3" fmla="*/ 1054249 h 1188014"/>
              <a:gd name="connsiteX4" fmla="*/ 6735560 w 9144000"/>
              <a:gd name="connsiteY4" fmla="*/ 782897 h 1188014"/>
              <a:gd name="connsiteX5" fmla="*/ 3818965 w 9144000"/>
              <a:gd name="connsiteY5" fmla="*/ 1086522 h 1188014"/>
              <a:gd name="connsiteX6" fmla="*/ 3646842 w 9144000"/>
              <a:gd name="connsiteY6" fmla="*/ 1161826 h 1188014"/>
              <a:gd name="connsiteX7" fmla="*/ 3550024 w 9144000"/>
              <a:gd name="connsiteY7" fmla="*/ 1183341 h 1188014"/>
              <a:gd name="connsiteX8" fmla="*/ 3330341 w 9144000"/>
              <a:gd name="connsiteY8" fmla="*/ 1070570 h 1188014"/>
              <a:gd name="connsiteX9" fmla="*/ 1882588 w 9144000"/>
              <a:gd name="connsiteY9" fmla="*/ 1086522 h 1188014"/>
              <a:gd name="connsiteX10" fmla="*/ 0 w 9144000"/>
              <a:gd name="connsiteY10" fmla="*/ 1043492 h 1188014"/>
              <a:gd name="connsiteX11" fmla="*/ 10758 w 9144000"/>
              <a:gd name="connsiteY11" fmla="*/ 0 h 1188014"/>
              <a:gd name="connsiteX0" fmla="*/ 0 w 9144000"/>
              <a:gd name="connsiteY0" fmla="*/ 0 h 1105663"/>
              <a:gd name="connsiteX1" fmla="*/ 3343081 w 9144000"/>
              <a:gd name="connsiteY1" fmla="*/ 205880 h 1105663"/>
              <a:gd name="connsiteX2" fmla="*/ 9133242 w 9144000"/>
              <a:gd name="connsiteY2" fmla="*/ 57498 h 1105663"/>
              <a:gd name="connsiteX3" fmla="*/ 9144000 w 9144000"/>
              <a:gd name="connsiteY3" fmla="*/ 971898 h 1105663"/>
              <a:gd name="connsiteX4" fmla="*/ 6735560 w 9144000"/>
              <a:gd name="connsiteY4" fmla="*/ 700546 h 1105663"/>
              <a:gd name="connsiteX5" fmla="*/ 3818965 w 9144000"/>
              <a:gd name="connsiteY5" fmla="*/ 1004171 h 1105663"/>
              <a:gd name="connsiteX6" fmla="*/ 3646842 w 9144000"/>
              <a:gd name="connsiteY6" fmla="*/ 1079475 h 1105663"/>
              <a:gd name="connsiteX7" fmla="*/ 3550024 w 9144000"/>
              <a:gd name="connsiteY7" fmla="*/ 1100990 h 1105663"/>
              <a:gd name="connsiteX8" fmla="*/ 3330341 w 9144000"/>
              <a:gd name="connsiteY8" fmla="*/ 988219 h 1105663"/>
              <a:gd name="connsiteX9" fmla="*/ 1882588 w 9144000"/>
              <a:gd name="connsiteY9" fmla="*/ 1004171 h 1105663"/>
              <a:gd name="connsiteX10" fmla="*/ 0 w 9144000"/>
              <a:gd name="connsiteY10" fmla="*/ 961141 h 1105663"/>
              <a:gd name="connsiteX11" fmla="*/ 0 w 9144000"/>
              <a:gd name="connsiteY11" fmla="*/ 0 h 1105663"/>
              <a:gd name="connsiteX0" fmla="*/ 0 w 9144000"/>
              <a:gd name="connsiteY0" fmla="*/ 82351 h 1188014"/>
              <a:gd name="connsiteX1" fmla="*/ 3355113 w 9144000"/>
              <a:gd name="connsiteY1" fmla="*/ 0 h 1188014"/>
              <a:gd name="connsiteX2" fmla="*/ 9133242 w 9144000"/>
              <a:gd name="connsiteY2" fmla="*/ 139849 h 1188014"/>
              <a:gd name="connsiteX3" fmla="*/ 9144000 w 9144000"/>
              <a:gd name="connsiteY3" fmla="*/ 1054249 h 1188014"/>
              <a:gd name="connsiteX4" fmla="*/ 6735560 w 9144000"/>
              <a:gd name="connsiteY4" fmla="*/ 782897 h 1188014"/>
              <a:gd name="connsiteX5" fmla="*/ 3818965 w 9144000"/>
              <a:gd name="connsiteY5" fmla="*/ 1086522 h 1188014"/>
              <a:gd name="connsiteX6" fmla="*/ 3646842 w 9144000"/>
              <a:gd name="connsiteY6" fmla="*/ 1161826 h 1188014"/>
              <a:gd name="connsiteX7" fmla="*/ 3550024 w 9144000"/>
              <a:gd name="connsiteY7" fmla="*/ 1183341 h 1188014"/>
              <a:gd name="connsiteX8" fmla="*/ 3330341 w 9144000"/>
              <a:gd name="connsiteY8" fmla="*/ 1070570 h 1188014"/>
              <a:gd name="connsiteX9" fmla="*/ 1882588 w 9144000"/>
              <a:gd name="connsiteY9" fmla="*/ 1086522 h 1188014"/>
              <a:gd name="connsiteX10" fmla="*/ 0 w 9144000"/>
              <a:gd name="connsiteY10" fmla="*/ 1043492 h 1188014"/>
              <a:gd name="connsiteX11" fmla="*/ 0 w 9144000"/>
              <a:gd name="connsiteY11" fmla="*/ 82351 h 1188014"/>
              <a:gd name="connsiteX0" fmla="*/ 0 w 9207062"/>
              <a:gd name="connsiteY0" fmla="*/ 370583 h 1188014"/>
              <a:gd name="connsiteX1" fmla="*/ 3418175 w 9207062"/>
              <a:gd name="connsiteY1" fmla="*/ 0 h 1188014"/>
              <a:gd name="connsiteX2" fmla="*/ 9196304 w 9207062"/>
              <a:gd name="connsiteY2" fmla="*/ 139849 h 1188014"/>
              <a:gd name="connsiteX3" fmla="*/ 9207062 w 9207062"/>
              <a:gd name="connsiteY3" fmla="*/ 1054249 h 1188014"/>
              <a:gd name="connsiteX4" fmla="*/ 6798622 w 9207062"/>
              <a:gd name="connsiteY4" fmla="*/ 782897 h 1188014"/>
              <a:gd name="connsiteX5" fmla="*/ 3882027 w 9207062"/>
              <a:gd name="connsiteY5" fmla="*/ 1086522 h 1188014"/>
              <a:gd name="connsiteX6" fmla="*/ 3709904 w 9207062"/>
              <a:gd name="connsiteY6" fmla="*/ 1161826 h 1188014"/>
              <a:gd name="connsiteX7" fmla="*/ 3613086 w 9207062"/>
              <a:gd name="connsiteY7" fmla="*/ 1183341 h 1188014"/>
              <a:gd name="connsiteX8" fmla="*/ 3393403 w 9207062"/>
              <a:gd name="connsiteY8" fmla="*/ 1070570 h 1188014"/>
              <a:gd name="connsiteX9" fmla="*/ 1945650 w 9207062"/>
              <a:gd name="connsiteY9" fmla="*/ 1086522 h 1188014"/>
              <a:gd name="connsiteX10" fmla="*/ 63062 w 9207062"/>
              <a:gd name="connsiteY10" fmla="*/ 1043492 h 1188014"/>
              <a:gd name="connsiteX11" fmla="*/ 0 w 9207062"/>
              <a:gd name="connsiteY11" fmla="*/ 370583 h 1188014"/>
              <a:gd name="connsiteX0" fmla="*/ 0 w 9207062"/>
              <a:gd name="connsiteY0" fmla="*/ 370583 h 1188014"/>
              <a:gd name="connsiteX1" fmla="*/ 3418175 w 9207062"/>
              <a:gd name="connsiteY1" fmla="*/ 0 h 1188014"/>
              <a:gd name="connsiteX2" fmla="*/ 9196304 w 9207062"/>
              <a:gd name="connsiteY2" fmla="*/ 139849 h 1188014"/>
              <a:gd name="connsiteX3" fmla="*/ 9207062 w 9207062"/>
              <a:gd name="connsiteY3" fmla="*/ 1054249 h 1188014"/>
              <a:gd name="connsiteX4" fmla="*/ 6798622 w 9207062"/>
              <a:gd name="connsiteY4" fmla="*/ 782897 h 1188014"/>
              <a:gd name="connsiteX5" fmla="*/ 3882027 w 9207062"/>
              <a:gd name="connsiteY5" fmla="*/ 1086522 h 1188014"/>
              <a:gd name="connsiteX6" fmla="*/ 3709904 w 9207062"/>
              <a:gd name="connsiteY6" fmla="*/ 1161826 h 1188014"/>
              <a:gd name="connsiteX7" fmla="*/ 3613086 w 9207062"/>
              <a:gd name="connsiteY7" fmla="*/ 1183341 h 1188014"/>
              <a:gd name="connsiteX8" fmla="*/ 3393403 w 9207062"/>
              <a:gd name="connsiteY8" fmla="*/ 1070570 h 1188014"/>
              <a:gd name="connsiteX9" fmla="*/ 1945650 w 9207062"/>
              <a:gd name="connsiteY9" fmla="*/ 1086522 h 1188014"/>
              <a:gd name="connsiteX10" fmla="*/ 409905 w 9207062"/>
              <a:gd name="connsiteY10" fmla="*/ 796437 h 1188014"/>
              <a:gd name="connsiteX11" fmla="*/ 0 w 9207062"/>
              <a:gd name="connsiteY11" fmla="*/ 370583 h 1188014"/>
              <a:gd name="connsiteX0" fmla="*/ 0 w 9207062"/>
              <a:gd name="connsiteY0" fmla="*/ 370583 h 1188014"/>
              <a:gd name="connsiteX1" fmla="*/ 3418175 w 9207062"/>
              <a:gd name="connsiteY1" fmla="*/ 0 h 1188014"/>
              <a:gd name="connsiteX2" fmla="*/ 9196304 w 9207062"/>
              <a:gd name="connsiteY2" fmla="*/ 139849 h 1188014"/>
              <a:gd name="connsiteX3" fmla="*/ 9207062 w 9207062"/>
              <a:gd name="connsiteY3" fmla="*/ 1054249 h 1188014"/>
              <a:gd name="connsiteX4" fmla="*/ 6798622 w 9207062"/>
              <a:gd name="connsiteY4" fmla="*/ 782897 h 1188014"/>
              <a:gd name="connsiteX5" fmla="*/ 3882027 w 9207062"/>
              <a:gd name="connsiteY5" fmla="*/ 1086522 h 1188014"/>
              <a:gd name="connsiteX6" fmla="*/ 3709904 w 9207062"/>
              <a:gd name="connsiteY6" fmla="*/ 1161826 h 1188014"/>
              <a:gd name="connsiteX7" fmla="*/ 3613086 w 9207062"/>
              <a:gd name="connsiteY7" fmla="*/ 1183341 h 1188014"/>
              <a:gd name="connsiteX8" fmla="*/ 3393403 w 9207062"/>
              <a:gd name="connsiteY8" fmla="*/ 1070570 h 1188014"/>
              <a:gd name="connsiteX9" fmla="*/ 1945650 w 9207062"/>
              <a:gd name="connsiteY9" fmla="*/ 942404 h 1188014"/>
              <a:gd name="connsiteX10" fmla="*/ 409905 w 9207062"/>
              <a:gd name="connsiteY10" fmla="*/ 796437 h 1188014"/>
              <a:gd name="connsiteX11" fmla="*/ 0 w 9207062"/>
              <a:gd name="connsiteY11" fmla="*/ 370583 h 1188014"/>
              <a:gd name="connsiteX0" fmla="*/ 0 w 9207062"/>
              <a:gd name="connsiteY0" fmla="*/ 370583 h 1188014"/>
              <a:gd name="connsiteX1" fmla="*/ 3418175 w 9207062"/>
              <a:gd name="connsiteY1" fmla="*/ 0 h 1188014"/>
              <a:gd name="connsiteX2" fmla="*/ 6863007 w 9207062"/>
              <a:gd name="connsiteY2" fmla="*/ 139850 h 1188014"/>
              <a:gd name="connsiteX3" fmla="*/ 9207062 w 9207062"/>
              <a:gd name="connsiteY3" fmla="*/ 1054249 h 1188014"/>
              <a:gd name="connsiteX4" fmla="*/ 6798622 w 9207062"/>
              <a:gd name="connsiteY4" fmla="*/ 782897 h 1188014"/>
              <a:gd name="connsiteX5" fmla="*/ 3882027 w 9207062"/>
              <a:gd name="connsiteY5" fmla="*/ 1086522 h 1188014"/>
              <a:gd name="connsiteX6" fmla="*/ 3709904 w 9207062"/>
              <a:gd name="connsiteY6" fmla="*/ 1161826 h 1188014"/>
              <a:gd name="connsiteX7" fmla="*/ 3613086 w 9207062"/>
              <a:gd name="connsiteY7" fmla="*/ 1183341 h 1188014"/>
              <a:gd name="connsiteX8" fmla="*/ 3393403 w 9207062"/>
              <a:gd name="connsiteY8" fmla="*/ 1070570 h 1188014"/>
              <a:gd name="connsiteX9" fmla="*/ 1945650 w 9207062"/>
              <a:gd name="connsiteY9" fmla="*/ 942404 h 1188014"/>
              <a:gd name="connsiteX10" fmla="*/ 409905 w 9207062"/>
              <a:gd name="connsiteY10" fmla="*/ 796437 h 1188014"/>
              <a:gd name="connsiteX11" fmla="*/ 0 w 9207062"/>
              <a:gd name="connsiteY11" fmla="*/ 370583 h 1188014"/>
              <a:gd name="connsiteX0" fmla="*/ 0 w 9049407"/>
              <a:gd name="connsiteY0" fmla="*/ 370583 h 1188014"/>
              <a:gd name="connsiteX1" fmla="*/ 3418175 w 9049407"/>
              <a:gd name="connsiteY1" fmla="*/ 0 h 1188014"/>
              <a:gd name="connsiteX2" fmla="*/ 6863007 w 9049407"/>
              <a:gd name="connsiteY2" fmla="*/ 139850 h 1188014"/>
              <a:gd name="connsiteX3" fmla="*/ 9049407 w 9049407"/>
              <a:gd name="connsiteY3" fmla="*/ 642489 h 1188014"/>
              <a:gd name="connsiteX4" fmla="*/ 6798622 w 9049407"/>
              <a:gd name="connsiteY4" fmla="*/ 782897 h 1188014"/>
              <a:gd name="connsiteX5" fmla="*/ 3882027 w 9049407"/>
              <a:gd name="connsiteY5" fmla="*/ 1086522 h 1188014"/>
              <a:gd name="connsiteX6" fmla="*/ 3709904 w 9049407"/>
              <a:gd name="connsiteY6" fmla="*/ 1161826 h 1188014"/>
              <a:gd name="connsiteX7" fmla="*/ 3613086 w 9049407"/>
              <a:gd name="connsiteY7" fmla="*/ 1183341 h 1188014"/>
              <a:gd name="connsiteX8" fmla="*/ 3393403 w 9049407"/>
              <a:gd name="connsiteY8" fmla="*/ 1070570 h 1188014"/>
              <a:gd name="connsiteX9" fmla="*/ 1945650 w 9049407"/>
              <a:gd name="connsiteY9" fmla="*/ 942404 h 1188014"/>
              <a:gd name="connsiteX10" fmla="*/ 409905 w 9049407"/>
              <a:gd name="connsiteY10" fmla="*/ 796437 h 1188014"/>
              <a:gd name="connsiteX11" fmla="*/ 0 w 9049407"/>
              <a:gd name="connsiteY11" fmla="*/ 370583 h 1188014"/>
              <a:gd name="connsiteX0" fmla="*/ 0 w 9060139"/>
              <a:gd name="connsiteY0" fmla="*/ 370583 h 1188014"/>
              <a:gd name="connsiteX1" fmla="*/ 3418175 w 9060139"/>
              <a:gd name="connsiteY1" fmla="*/ 0 h 1188014"/>
              <a:gd name="connsiteX2" fmla="*/ 6863007 w 9060139"/>
              <a:gd name="connsiteY2" fmla="*/ 139850 h 1188014"/>
              <a:gd name="connsiteX3" fmla="*/ 9049407 w 9060139"/>
              <a:gd name="connsiteY3" fmla="*/ 642489 h 1188014"/>
              <a:gd name="connsiteX4" fmla="*/ 6798622 w 9060139"/>
              <a:gd name="connsiteY4" fmla="*/ 782897 h 1188014"/>
              <a:gd name="connsiteX5" fmla="*/ 3882027 w 9060139"/>
              <a:gd name="connsiteY5" fmla="*/ 1086522 h 1188014"/>
              <a:gd name="connsiteX6" fmla="*/ 3709904 w 9060139"/>
              <a:gd name="connsiteY6" fmla="*/ 1161826 h 1188014"/>
              <a:gd name="connsiteX7" fmla="*/ 3613086 w 9060139"/>
              <a:gd name="connsiteY7" fmla="*/ 1183341 h 1188014"/>
              <a:gd name="connsiteX8" fmla="*/ 3393403 w 9060139"/>
              <a:gd name="connsiteY8" fmla="*/ 1070570 h 1188014"/>
              <a:gd name="connsiteX9" fmla="*/ 1945650 w 9060139"/>
              <a:gd name="connsiteY9" fmla="*/ 942404 h 1188014"/>
              <a:gd name="connsiteX10" fmla="*/ 409905 w 9060139"/>
              <a:gd name="connsiteY10" fmla="*/ 796437 h 1188014"/>
              <a:gd name="connsiteX11" fmla="*/ 0 w 9060139"/>
              <a:gd name="connsiteY11" fmla="*/ 370583 h 1188014"/>
              <a:gd name="connsiteX0" fmla="*/ 0 w 9060139"/>
              <a:gd name="connsiteY0" fmla="*/ 370583 h 1188014"/>
              <a:gd name="connsiteX1" fmla="*/ 3418175 w 9060139"/>
              <a:gd name="connsiteY1" fmla="*/ 0 h 1188014"/>
              <a:gd name="connsiteX2" fmla="*/ 6863007 w 9060139"/>
              <a:gd name="connsiteY2" fmla="*/ 139850 h 1188014"/>
              <a:gd name="connsiteX3" fmla="*/ 9049407 w 9060139"/>
              <a:gd name="connsiteY3" fmla="*/ 642489 h 1188014"/>
              <a:gd name="connsiteX4" fmla="*/ 6798622 w 9060139"/>
              <a:gd name="connsiteY4" fmla="*/ 782897 h 1188014"/>
              <a:gd name="connsiteX5" fmla="*/ 3882027 w 9060139"/>
              <a:gd name="connsiteY5" fmla="*/ 1086522 h 1188014"/>
              <a:gd name="connsiteX6" fmla="*/ 3709904 w 9060139"/>
              <a:gd name="connsiteY6" fmla="*/ 1161826 h 1188014"/>
              <a:gd name="connsiteX7" fmla="*/ 3613086 w 9060139"/>
              <a:gd name="connsiteY7" fmla="*/ 1183341 h 1188014"/>
              <a:gd name="connsiteX8" fmla="*/ 3393403 w 9060139"/>
              <a:gd name="connsiteY8" fmla="*/ 1070570 h 1188014"/>
              <a:gd name="connsiteX9" fmla="*/ 1945650 w 9060139"/>
              <a:gd name="connsiteY9" fmla="*/ 942404 h 1188014"/>
              <a:gd name="connsiteX10" fmla="*/ 409905 w 9060139"/>
              <a:gd name="connsiteY10" fmla="*/ 796437 h 1188014"/>
              <a:gd name="connsiteX11" fmla="*/ 0 w 9060139"/>
              <a:gd name="connsiteY11" fmla="*/ 370583 h 1188014"/>
              <a:gd name="connsiteX0" fmla="*/ 0 w 9060139"/>
              <a:gd name="connsiteY0" fmla="*/ 370583 h 1188014"/>
              <a:gd name="connsiteX1" fmla="*/ 3418175 w 9060139"/>
              <a:gd name="connsiteY1" fmla="*/ 0 h 1188014"/>
              <a:gd name="connsiteX2" fmla="*/ 6863007 w 9060139"/>
              <a:gd name="connsiteY2" fmla="*/ 139850 h 1188014"/>
              <a:gd name="connsiteX3" fmla="*/ 9049407 w 9060139"/>
              <a:gd name="connsiteY3" fmla="*/ 642489 h 1188014"/>
              <a:gd name="connsiteX4" fmla="*/ 6798622 w 9060139"/>
              <a:gd name="connsiteY4" fmla="*/ 782897 h 1188014"/>
              <a:gd name="connsiteX5" fmla="*/ 5959365 w 9060139"/>
              <a:gd name="connsiteY5" fmla="*/ 885281 h 1188014"/>
              <a:gd name="connsiteX6" fmla="*/ 3882027 w 9060139"/>
              <a:gd name="connsiteY6" fmla="*/ 1086522 h 1188014"/>
              <a:gd name="connsiteX7" fmla="*/ 3709904 w 9060139"/>
              <a:gd name="connsiteY7" fmla="*/ 1161826 h 1188014"/>
              <a:gd name="connsiteX8" fmla="*/ 3613086 w 9060139"/>
              <a:gd name="connsiteY8" fmla="*/ 1183341 h 1188014"/>
              <a:gd name="connsiteX9" fmla="*/ 3393403 w 9060139"/>
              <a:gd name="connsiteY9" fmla="*/ 1070570 h 1188014"/>
              <a:gd name="connsiteX10" fmla="*/ 1945650 w 9060139"/>
              <a:gd name="connsiteY10" fmla="*/ 942404 h 1188014"/>
              <a:gd name="connsiteX11" fmla="*/ 409905 w 9060139"/>
              <a:gd name="connsiteY11" fmla="*/ 796437 h 1188014"/>
              <a:gd name="connsiteX12" fmla="*/ 0 w 9060139"/>
              <a:gd name="connsiteY12" fmla="*/ 370583 h 1188014"/>
              <a:gd name="connsiteX0" fmla="*/ 0 w 9060139"/>
              <a:gd name="connsiteY0" fmla="*/ 370583 h 1188014"/>
              <a:gd name="connsiteX1" fmla="*/ 3418175 w 9060139"/>
              <a:gd name="connsiteY1" fmla="*/ 0 h 1188014"/>
              <a:gd name="connsiteX2" fmla="*/ 6863007 w 9060139"/>
              <a:gd name="connsiteY2" fmla="*/ 139850 h 1188014"/>
              <a:gd name="connsiteX3" fmla="*/ 9049407 w 9060139"/>
              <a:gd name="connsiteY3" fmla="*/ 642489 h 1188014"/>
              <a:gd name="connsiteX4" fmla="*/ 6798622 w 9060139"/>
              <a:gd name="connsiteY4" fmla="*/ 782897 h 1188014"/>
              <a:gd name="connsiteX5" fmla="*/ 5959365 w 9060139"/>
              <a:gd name="connsiteY5" fmla="*/ 885281 h 1188014"/>
              <a:gd name="connsiteX6" fmla="*/ 3882027 w 9060139"/>
              <a:gd name="connsiteY6" fmla="*/ 1086522 h 1188014"/>
              <a:gd name="connsiteX7" fmla="*/ 3709904 w 9060139"/>
              <a:gd name="connsiteY7" fmla="*/ 1161826 h 1188014"/>
              <a:gd name="connsiteX8" fmla="*/ 3613086 w 9060139"/>
              <a:gd name="connsiteY8" fmla="*/ 1183341 h 1188014"/>
              <a:gd name="connsiteX9" fmla="*/ 3393403 w 9060139"/>
              <a:gd name="connsiteY9" fmla="*/ 1070570 h 1188014"/>
              <a:gd name="connsiteX10" fmla="*/ 1945650 w 9060139"/>
              <a:gd name="connsiteY10" fmla="*/ 942404 h 1188014"/>
              <a:gd name="connsiteX11" fmla="*/ 409905 w 9060139"/>
              <a:gd name="connsiteY11" fmla="*/ 796437 h 1188014"/>
              <a:gd name="connsiteX12" fmla="*/ 0 w 9060139"/>
              <a:gd name="connsiteY12" fmla="*/ 370583 h 1188014"/>
              <a:gd name="connsiteX0" fmla="*/ 0 w 9060139"/>
              <a:gd name="connsiteY0" fmla="*/ 370583 h 1188014"/>
              <a:gd name="connsiteX1" fmla="*/ 1671146 w 9060139"/>
              <a:gd name="connsiteY1" fmla="*/ 185290 h 1188014"/>
              <a:gd name="connsiteX2" fmla="*/ 3418175 w 9060139"/>
              <a:gd name="connsiteY2" fmla="*/ 0 h 1188014"/>
              <a:gd name="connsiteX3" fmla="*/ 6863007 w 9060139"/>
              <a:gd name="connsiteY3" fmla="*/ 139850 h 1188014"/>
              <a:gd name="connsiteX4" fmla="*/ 9049407 w 9060139"/>
              <a:gd name="connsiteY4" fmla="*/ 642489 h 1188014"/>
              <a:gd name="connsiteX5" fmla="*/ 6798622 w 9060139"/>
              <a:gd name="connsiteY5" fmla="*/ 782897 h 1188014"/>
              <a:gd name="connsiteX6" fmla="*/ 5959365 w 9060139"/>
              <a:gd name="connsiteY6" fmla="*/ 885281 h 1188014"/>
              <a:gd name="connsiteX7" fmla="*/ 3882027 w 9060139"/>
              <a:gd name="connsiteY7" fmla="*/ 1086522 h 1188014"/>
              <a:gd name="connsiteX8" fmla="*/ 3709904 w 9060139"/>
              <a:gd name="connsiteY8" fmla="*/ 1161826 h 1188014"/>
              <a:gd name="connsiteX9" fmla="*/ 3613086 w 9060139"/>
              <a:gd name="connsiteY9" fmla="*/ 1183341 h 1188014"/>
              <a:gd name="connsiteX10" fmla="*/ 3393403 w 9060139"/>
              <a:gd name="connsiteY10" fmla="*/ 1070570 h 1188014"/>
              <a:gd name="connsiteX11" fmla="*/ 1945650 w 9060139"/>
              <a:gd name="connsiteY11" fmla="*/ 942404 h 1188014"/>
              <a:gd name="connsiteX12" fmla="*/ 409905 w 9060139"/>
              <a:gd name="connsiteY12" fmla="*/ 796437 h 1188014"/>
              <a:gd name="connsiteX13" fmla="*/ 0 w 9060139"/>
              <a:gd name="connsiteY13" fmla="*/ 370583 h 1188014"/>
              <a:gd name="connsiteX0" fmla="*/ 0 w 9060139"/>
              <a:gd name="connsiteY0" fmla="*/ 370583 h 1188014"/>
              <a:gd name="connsiteX1" fmla="*/ 1671146 w 9060139"/>
              <a:gd name="connsiteY1" fmla="*/ 185290 h 1188014"/>
              <a:gd name="connsiteX2" fmla="*/ 3418175 w 9060139"/>
              <a:gd name="connsiteY2" fmla="*/ 0 h 1188014"/>
              <a:gd name="connsiteX3" fmla="*/ 6863007 w 9060139"/>
              <a:gd name="connsiteY3" fmla="*/ 139850 h 1188014"/>
              <a:gd name="connsiteX4" fmla="*/ 9049407 w 9060139"/>
              <a:gd name="connsiteY4" fmla="*/ 642489 h 1188014"/>
              <a:gd name="connsiteX5" fmla="*/ 6798622 w 9060139"/>
              <a:gd name="connsiteY5" fmla="*/ 782897 h 1188014"/>
              <a:gd name="connsiteX6" fmla="*/ 5959365 w 9060139"/>
              <a:gd name="connsiteY6" fmla="*/ 885281 h 1188014"/>
              <a:gd name="connsiteX7" fmla="*/ 3882027 w 9060139"/>
              <a:gd name="connsiteY7" fmla="*/ 1086522 h 1188014"/>
              <a:gd name="connsiteX8" fmla="*/ 3709904 w 9060139"/>
              <a:gd name="connsiteY8" fmla="*/ 1161826 h 1188014"/>
              <a:gd name="connsiteX9" fmla="*/ 3613086 w 9060139"/>
              <a:gd name="connsiteY9" fmla="*/ 1183341 h 1188014"/>
              <a:gd name="connsiteX10" fmla="*/ 3393403 w 9060139"/>
              <a:gd name="connsiteY10" fmla="*/ 1070570 h 1188014"/>
              <a:gd name="connsiteX11" fmla="*/ 1945650 w 9060139"/>
              <a:gd name="connsiteY11" fmla="*/ 942404 h 1188014"/>
              <a:gd name="connsiteX12" fmla="*/ 409905 w 9060139"/>
              <a:gd name="connsiteY12" fmla="*/ 796437 h 1188014"/>
              <a:gd name="connsiteX13" fmla="*/ 0 w 9060139"/>
              <a:gd name="connsiteY13" fmla="*/ 370583 h 1188014"/>
              <a:gd name="connsiteX0" fmla="*/ 210208 w 9270347"/>
              <a:gd name="connsiteY0" fmla="*/ 370583 h 1188014"/>
              <a:gd name="connsiteX1" fmla="*/ 1881354 w 9270347"/>
              <a:gd name="connsiteY1" fmla="*/ 185290 h 1188014"/>
              <a:gd name="connsiteX2" fmla="*/ 3628383 w 9270347"/>
              <a:gd name="connsiteY2" fmla="*/ 0 h 1188014"/>
              <a:gd name="connsiteX3" fmla="*/ 7073215 w 9270347"/>
              <a:gd name="connsiteY3" fmla="*/ 139850 h 1188014"/>
              <a:gd name="connsiteX4" fmla="*/ 9259615 w 9270347"/>
              <a:gd name="connsiteY4" fmla="*/ 642489 h 1188014"/>
              <a:gd name="connsiteX5" fmla="*/ 7008830 w 9270347"/>
              <a:gd name="connsiteY5" fmla="*/ 782897 h 1188014"/>
              <a:gd name="connsiteX6" fmla="*/ 6169573 w 9270347"/>
              <a:gd name="connsiteY6" fmla="*/ 885281 h 1188014"/>
              <a:gd name="connsiteX7" fmla="*/ 4092235 w 9270347"/>
              <a:gd name="connsiteY7" fmla="*/ 1086522 h 1188014"/>
              <a:gd name="connsiteX8" fmla="*/ 3920112 w 9270347"/>
              <a:gd name="connsiteY8" fmla="*/ 1161826 h 1188014"/>
              <a:gd name="connsiteX9" fmla="*/ 3823294 w 9270347"/>
              <a:gd name="connsiteY9" fmla="*/ 1183341 h 1188014"/>
              <a:gd name="connsiteX10" fmla="*/ 3603611 w 9270347"/>
              <a:gd name="connsiteY10" fmla="*/ 1070570 h 1188014"/>
              <a:gd name="connsiteX11" fmla="*/ 2155858 w 9270347"/>
              <a:gd name="connsiteY11" fmla="*/ 942404 h 1188014"/>
              <a:gd name="connsiteX12" fmla="*/ 620113 w 9270347"/>
              <a:gd name="connsiteY12" fmla="*/ 796437 h 1188014"/>
              <a:gd name="connsiteX13" fmla="*/ 210208 w 9270347"/>
              <a:gd name="connsiteY13" fmla="*/ 370583 h 1188014"/>
              <a:gd name="connsiteX0" fmla="*/ 210208 w 9270347"/>
              <a:gd name="connsiteY0" fmla="*/ 370583 h 1188014"/>
              <a:gd name="connsiteX1" fmla="*/ 1881354 w 9270347"/>
              <a:gd name="connsiteY1" fmla="*/ 185290 h 1188014"/>
              <a:gd name="connsiteX2" fmla="*/ 3628383 w 9270347"/>
              <a:gd name="connsiteY2" fmla="*/ 0 h 1188014"/>
              <a:gd name="connsiteX3" fmla="*/ 7073215 w 9270347"/>
              <a:gd name="connsiteY3" fmla="*/ 139850 h 1188014"/>
              <a:gd name="connsiteX4" fmla="*/ 9259615 w 9270347"/>
              <a:gd name="connsiteY4" fmla="*/ 642489 h 1188014"/>
              <a:gd name="connsiteX5" fmla="*/ 7008830 w 9270347"/>
              <a:gd name="connsiteY5" fmla="*/ 782897 h 1188014"/>
              <a:gd name="connsiteX6" fmla="*/ 6169573 w 9270347"/>
              <a:gd name="connsiteY6" fmla="*/ 885281 h 1188014"/>
              <a:gd name="connsiteX7" fmla="*/ 4092235 w 9270347"/>
              <a:gd name="connsiteY7" fmla="*/ 1086522 h 1188014"/>
              <a:gd name="connsiteX8" fmla="*/ 3920112 w 9270347"/>
              <a:gd name="connsiteY8" fmla="*/ 1161826 h 1188014"/>
              <a:gd name="connsiteX9" fmla="*/ 3823294 w 9270347"/>
              <a:gd name="connsiteY9" fmla="*/ 1183341 h 1188014"/>
              <a:gd name="connsiteX10" fmla="*/ 3603611 w 9270347"/>
              <a:gd name="connsiteY10" fmla="*/ 1070570 h 1188014"/>
              <a:gd name="connsiteX11" fmla="*/ 2155858 w 9270347"/>
              <a:gd name="connsiteY11" fmla="*/ 942404 h 1188014"/>
              <a:gd name="connsiteX12" fmla="*/ 620113 w 9270347"/>
              <a:gd name="connsiteY12" fmla="*/ 796437 h 1188014"/>
              <a:gd name="connsiteX13" fmla="*/ 210208 w 9270347"/>
              <a:gd name="connsiteY13" fmla="*/ 370583 h 1188014"/>
              <a:gd name="connsiteX0" fmla="*/ 210208 w 9270347"/>
              <a:gd name="connsiteY0" fmla="*/ 383598 h 1201029"/>
              <a:gd name="connsiteX1" fmla="*/ 1881354 w 9270347"/>
              <a:gd name="connsiteY1" fmla="*/ 198305 h 1201029"/>
              <a:gd name="connsiteX2" fmla="*/ 2417385 w 9270347"/>
              <a:gd name="connsiteY2" fmla="*/ 74776 h 1201029"/>
              <a:gd name="connsiteX3" fmla="*/ 3628383 w 9270347"/>
              <a:gd name="connsiteY3" fmla="*/ 13015 h 1201029"/>
              <a:gd name="connsiteX4" fmla="*/ 7073215 w 9270347"/>
              <a:gd name="connsiteY4" fmla="*/ 152865 h 1201029"/>
              <a:gd name="connsiteX5" fmla="*/ 9259615 w 9270347"/>
              <a:gd name="connsiteY5" fmla="*/ 655504 h 1201029"/>
              <a:gd name="connsiteX6" fmla="*/ 7008830 w 9270347"/>
              <a:gd name="connsiteY6" fmla="*/ 795912 h 1201029"/>
              <a:gd name="connsiteX7" fmla="*/ 6169573 w 9270347"/>
              <a:gd name="connsiteY7" fmla="*/ 898296 h 1201029"/>
              <a:gd name="connsiteX8" fmla="*/ 4092235 w 9270347"/>
              <a:gd name="connsiteY8" fmla="*/ 1099537 h 1201029"/>
              <a:gd name="connsiteX9" fmla="*/ 3920112 w 9270347"/>
              <a:gd name="connsiteY9" fmla="*/ 1174841 h 1201029"/>
              <a:gd name="connsiteX10" fmla="*/ 3823294 w 9270347"/>
              <a:gd name="connsiteY10" fmla="*/ 1196356 h 1201029"/>
              <a:gd name="connsiteX11" fmla="*/ 3603611 w 9270347"/>
              <a:gd name="connsiteY11" fmla="*/ 1083585 h 1201029"/>
              <a:gd name="connsiteX12" fmla="*/ 2155858 w 9270347"/>
              <a:gd name="connsiteY12" fmla="*/ 955419 h 1201029"/>
              <a:gd name="connsiteX13" fmla="*/ 620113 w 9270347"/>
              <a:gd name="connsiteY13" fmla="*/ 809452 h 1201029"/>
              <a:gd name="connsiteX14" fmla="*/ 210208 w 9270347"/>
              <a:gd name="connsiteY14" fmla="*/ 383598 h 1201029"/>
              <a:gd name="connsiteX0" fmla="*/ 210208 w 9270347"/>
              <a:gd name="connsiteY0" fmla="*/ 383598 h 1201029"/>
              <a:gd name="connsiteX1" fmla="*/ 1881354 w 9270347"/>
              <a:gd name="connsiteY1" fmla="*/ 198305 h 1201029"/>
              <a:gd name="connsiteX2" fmla="*/ 2417385 w 9270347"/>
              <a:gd name="connsiteY2" fmla="*/ 74776 h 1201029"/>
              <a:gd name="connsiteX3" fmla="*/ 3628383 w 9270347"/>
              <a:gd name="connsiteY3" fmla="*/ 13015 h 1201029"/>
              <a:gd name="connsiteX4" fmla="*/ 7073215 w 9270347"/>
              <a:gd name="connsiteY4" fmla="*/ 152865 h 1201029"/>
              <a:gd name="connsiteX5" fmla="*/ 9259615 w 9270347"/>
              <a:gd name="connsiteY5" fmla="*/ 655504 h 1201029"/>
              <a:gd name="connsiteX6" fmla="*/ 7008830 w 9270347"/>
              <a:gd name="connsiteY6" fmla="*/ 795912 h 1201029"/>
              <a:gd name="connsiteX7" fmla="*/ 6169573 w 9270347"/>
              <a:gd name="connsiteY7" fmla="*/ 898296 h 1201029"/>
              <a:gd name="connsiteX8" fmla="*/ 4092235 w 9270347"/>
              <a:gd name="connsiteY8" fmla="*/ 1099537 h 1201029"/>
              <a:gd name="connsiteX9" fmla="*/ 3920112 w 9270347"/>
              <a:gd name="connsiteY9" fmla="*/ 1174841 h 1201029"/>
              <a:gd name="connsiteX10" fmla="*/ 3823294 w 9270347"/>
              <a:gd name="connsiteY10" fmla="*/ 1196356 h 1201029"/>
              <a:gd name="connsiteX11" fmla="*/ 3603611 w 9270347"/>
              <a:gd name="connsiteY11" fmla="*/ 1083585 h 1201029"/>
              <a:gd name="connsiteX12" fmla="*/ 2155858 w 9270347"/>
              <a:gd name="connsiteY12" fmla="*/ 955419 h 1201029"/>
              <a:gd name="connsiteX13" fmla="*/ 620113 w 9270347"/>
              <a:gd name="connsiteY13" fmla="*/ 809452 h 1201029"/>
              <a:gd name="connsiteX14" fmla="*/ 210208 w 9270347"/>
              <a:gd name="connsiteY14" fmla="*/ 383598 h 1201029"/>
              <a:gd name="connsiteX0" fmla="*/ 136635 w 9196774"/>
              <a:gd name="connsiteY0" fmla="*/ 383598 h 1201029"/>
              <a:gd name="connsiteX1" fmla="*/ 1366347 w 9196774"/>
              <a:gd name="connsiteY1" fmla="*/ 136542 h 1201029"/>
              <a:gd name="connsiteX2" fmla="*/ 2343812 w 9196774"/>
              <a:gd name="connsiteY2" fmla="*/ 74776 h 1201029"/>
              <a:gd name="connsiteX3" fmla="*/ 3554810 w 9196774"/>
              <a:gd name="connsiteY3" fmla="*/ 13015 h 1201029"/>
              <a:gd name="connsiteX4" fmla="*/ 6999642 w 9196774"/>
              <a:gd name="connsiteY4" fmla="*/ 152865 h 1201029"/>
              <a:gd name="connsiteX5" fmla="*/ 9186042 w 9196774"/>
              <a:gd name="connsiteY5" fmla="*/ 655504 h 1201029"/>
              <a:gd name="connsiteX6" fmla="*/ 6935257 w 9196774"/>
              <a:gd name="connsiteY6" fmla="*/ 795912 h 1201029"/>
              <a:gd name="connsiteX7" fmla="*/ 6096000 w 9196774"/>
              <a:gd name="connsiteY7" fmla="*/ 898296 h 1201029"/>
              <a:gd name="connsiteX8" fmla="*/ 4018662 w 9196774"/>
              <a:gd name="connsiteY8" fmla="*/ 1099537 h 1201029"/>
              <a:gd name="connsiteX9" fmla="*/ 3846539 w 9196774"/>
              <a:gd name="connsiteY9" fmla="*/ 1174841 h 1201029"/>
              <a:gd name="connsiteX10" fmla="*/ 3749721 w 9196774"/>
              <a:gd name="connsiteY10" fmla="*/ 1196356 h 1201029"/>
              <a:gd name="connsiteX11" fmla="*/ 3530038 w 9196774"/>
              <a:gd name="connsiteY11" fmla="*/ 1083585 h 1201029"/>
              <a:gd name="connsiteX12" fmla="*/ 2082285 w 9196774"/>
              <a:gd name="connsiteY12" fmla="*/ 955419 h 1201029"/>
              <a:gd name="connsiteX13" fmla="*/ 546540 w 9196774"/>
              <a:gd name="connsiteY13" fmla="*/ 809452 h 1201029"/>
              <a:gd name="connsiteX14" fmla="*/ 136635 w 9196774"/>
              <a:gd name="connsiteY14" fmla="*/ 383598 h 1201029"/>
              <a:gd name="connsiteX0" fmla="*/ 136635 w 9196774"/>
              <a:gd name="connsiteY0" fmla="*/ 383598 h 1174841"/>
              <a:gd name="connsiteX1" fmla="*/ 1366347 w 9196774"/>
              <a:gd name="connsiteY1" fmla="*/ 136542 h 1174841"/>
              <a:gd name="connsiteX2" fmla="*/ 2343812 w 9196774"/>
              <a:gd name="connsiteY2" fmla="*/ 74776 h 1174841"/>
              <a:gd name="connsiteX3" fmla="*/ 3554810 w 9196774"/>
              <a:gd name="connsiteY3" fmla="*/ 13015 h 1174841"/>
              <a:gd name="connsiteX4" fmla="*/ 6999642 w 9196774"/>
              <a:gd name="connsiteY4" fmla="*/ 152865 h 1174841"/>
              <a:gd name="connsiteX5" fmla="*/ 9186042 w 9196774"/>
              <a:gd name="connsiteY5" fmla="*/ 655504 h 1174841"/>
              <a:gd name="connsiteX6" fmla="*/ 6935257 w 9196774"/>
              <a:gd name="connsiteY6" fmla="*/ 795912 h 1174841"/>
              <a:gd name="connsiteX7" fmla="*/ 6096000 w 9196774"/>
              <a:gd name="connsiteY7" fmla="*/ 898296 h 1174841"/>
              <a:gd name="connsiteX8" fmla="*/ 4018662 w 9196774"/>
              <a:gd name="connsiteY8" fmla="*/ 1099537 h 1174841"/>
              <a:gd name="connsiteX9" fmla="*/ 3846539 w 9196774"/>
              <a:gd name="connsiteY9" fmla="*/ 1174841 h 1174841"/>
              <a:gd name="connsiteX10" fmla="*/ 3530038 w 9196774"/>
              <a:gd name="connsiteY10" fmla="*/ 1083585 h 1174841"/>
              <a:gd name="connsiteX11" fmla="*/ 2082285 w 9196774"/>
              <a:gd name="connsiteY11" fmla="*/ 955419 h 1174841"/>
              <a:gd name="connsiteX12" fmla="*/ 546540 w 9196774"/>
              <a:gd name="connsiteY12" fmla="*/ 809452 h 1174841"/>
              <a:gd name="connsiteX13" fmla="*/ 136635 w 9196774"/>
              <a:gd name="connsiteY13" fmla="*/ 383598 h 1174841"/>
              <a:gd name="connsiteX0" fmla="*/ 136635 w 9196774"/>
              <a:gd name="connsiteY0" fmla="*/ 383598 h 1130418"/>
              <a:gd name="connsiteX1" fmla="*/ 1366347 w 9196774"/>
              <a:gd name="connsiteY1" fmla="*/ 136542 h 1130418"/>
              <a:gd name="connsiteX2" fmla="*/ 2343812 w 9196774"/>
              <a:gd name="connsiteY2" fmla="*/ 74776 h 1130418"/>
              <a:gd name="connsiteX3" fmla="*/ 3554810 w 9196774"/>
              <a:gd name="connsiteY3" fmla="*/ 13015 h 1130418"/>
              <a:gd name="connsiteX4" fmla="*/ 6999642 w 9196774"/>
              <a:gd name="connsiteY4" fmla="*/ 152865 h 1130418"/>
              <a:gd name="connsiteX5" fmla="*/ 9186042 w 9196774"/>
              <a:gd name="connsiteY5" fmla="*/ 655504 h 1130418"/>
              <a:gd name="connsiteX6" fmla="*/ 6935257 w 9196774"/>
              <a:gd name="connsiteY6" fmla="*/ 795912 h 1130418"/>
              <a:gd name="connsiteX7" fmla="*/ 6096000 w 9196774"/>
              <a:gd name="connsiteY7" fmla="*/ 898296 h 1130418"/>
              <a:gd name="connsiteX8" fmla="*/ 4018662 w 9196774"/>
              <a:gd name="connsiteY8" fmla="*/ 1099537 h 1130418"/>
              <a:gd name="connsiteX9" fmla="*/ 3530038 w 9196774"/>
              <a:gd name="connsiteY9" fmla="*/ 1083585 h 1130418"/>
              <a:gd name="connsiteX10" fmla="*/ 2082285 w 9196774"/>
              <a:gd name="connsiteY10" fmla="*/ 955419 h 1130418"/>
              <a:gd name="connsiteX11" fmla="*/ 546540 w 9196774"/>
              <a:gd name="connsiteY11" fmla="*/ 809452 h 1130418"/>
              <a:gd name="connsiteX12" fmla="*/ 136635 w 9196774"/>
              <a:gd name="connsiteY12" fmla="*/ 383598 h 1130418"/>
              <a:gd name="connsiteX0" fmla="*/ 136635 w 9196774"/>
              <a:gd name="connsiteY0" fmla="*/ 383598 h 1130418"/>
              <a:gd name="connsiteX1" fmla="*/ 1366347 w 9196774"/>
              <a:gd name="connsiteY1" fmla="*/ 136542 h 1130418"/>
              <a:gd name="connsiteX2" fmla="*/ 2343812 w 9196774"/>
              <a:gd name="connsiteY2" fmla="*/ 74776 h 1130418"/>
              <a:gd name="connsiteX3" fmla="*/ 3554810 w 9196774"/>
              <a:gd name="connsiteY3" fmla="*/ 13015 h 1130418"/>
              <a:gd name="connsiteX4" fmla="*/ 6999642 w 9196774"/>
              <a:gd name="connsiteY4" fmla="*/ 152865 h 1130418"/>
              <a:gd name="connsiteX5" fmla="*/ 9186042 w 9196774"/>
              <a:gd name="connsiteY5" fmla="*/ 655504 h 1130418"/>
              <a:gd name="connsiteX6" fmla="*/ 6935257 w 9196774"/>
              <a:gd name="connsiteY6" fmla="*/ 795912 h 1130418"/>
              <a:gd name="connsiteX7" fmla="*/ 6096000 w 9196774"/>
              <a:gd name="connsiteY7" fmla="*/ 898296 h 1130418"/>
              <a:gd name="connsiteX8" fmla="*/ 4018662 w 9196774"/>
              <a:gd name="connsiteY8" fmla="*/ 1099537 h 1130418"/>
              <a:gd name="connsiteX9" fmla="*/ 3530038 w 9196774"/>
              <a:gd name="connsiteY9" fmla="*/ 1083585 h 1130418"/>
              <a:gd name="connsiteX10" fmla="*/ 2082285 w 9196774"/>
              <a:gd name="connsiteY10" fmla="*/ 955419 h 1130418"/>
              <a:gd name="connsiteX11" fmla="*/ 546540 w 9196774"/>
              <a:gd name="connsiteY11" fmla="*/ 809452 h 1130418"/>
              <a:gd name="connsiteX12" fmla="*/ 136635 w 9196774"/>
              <a:gd name="connsiteY12" fmla="*/ 383598 h 1130418"/>
              <a:gd name="connsiteX0" fmla="*/ 136635 w 9196774"/>
              <a:gd name="connsiteY0" fmla="*/ 383598 h 1130418"/>
              <a:gd name="connsiteX1" fmla="*/ 1366347 w 9196774"/>
              <a:gd name="connsiteY1" fmla="*/ 136542 h 1130418"/>
              <a:gd name="connsiteX2" fmla="*/ 2343812 w 9196774"/>
              <a:gd name="connsiteY2" fmla="*/ 74776 h 1130418"/>
              <a:gd name="connsiteX3" fmla="*/ 3554810 w 9196774"/>
              <a:gd name="connsiteY3" fmla="*/ 13015 h 1130418"/>
              <a:gd name="connsiteX4" fmla="*/ 6999642 w 9196774"/>
              <a:gd name="connsiteY4" fmla="*/ 152865 h 1130418"/>
              <a:gd name="connsiteX5" fmla="*/ 9186042 w 9196774"/>
              <a:gd name="connsiteY5" fmla="*/ 655504 h 1130418"/>
              <a:gd name="connsiteX6" fmla="*/ 6935257 w 9196774"/>
              <a:gd name="connsiteY6" fmla="*/ 795912 h 1130418"/>
              <a:gd name="connsiteX7" fmla="*/ 6096000 w 9196774"/>
              <a:gd name="connsiteY7" fmla="*/ 898296 h 1130418"/>
              <a:gd name="connsiteX8" fmla="*/ 5465383 w 9196774"/>
              <a:gd name="connsiteY8" fmla="*/ 939473 h 1130418"/>
              <a:gd name="connsiteX9" fmla="*/ 4018662 w 9196774"/>
              <a:gd name="connsiteY9" fmla="*/ 1099537 h 1130418"/>
              <a:gd name="connsiteX10" fmla="*/ 3530038 w 9196774"/>
              <a:gd name="connsiteY10" fmla="*/ 1083585 h 1130418"/>
              <a:gd name="connsiteX11" fmla="*/ 2082285 w 9196774"/>
              <a:gd name="connsiteY11" fmla="*/ 955419 h 1130418"/>
              <a:gd name="connsiteX12" fmla="*/ 546540 w 9196774"/>
              <a:gd name="connsiteY12" fmla="*/ 809452 h 1130418"/>
              <a:gd name="connsiteX13" fmla="*/ 136635 w 9196774"/>
              <a:gd name="connsiteY13" fmla="*/ 383598 h 1130418"/>
              <a:gd name="connsiteX0" fmla="*/ 136635 w 9196774"/>
              <a:gd name="connsiteY0" fmla="*/ 383598 h 1130418"/>
              <a:gd name="connsiteX1" fmla="*/ 1366347 w 9196774"/>
              <a:gd name="connsiteY1" fmla="*/ 136542 h 1130418"/>
              <a:gd name="connsiteX2" fmla="*/ 2343812 w 9196774"/>
              <a:gd name="connsiteY2" fmla="*/ 74776 h 1130418"/>
              <a:gd name="connsiteX3" fmla="*/ 3554810 w 9196774"/>
              <a:gd name="connsiteY3" fmla="*/ 13015 h 1130418"/>
              <a:gd name="connsiteX4" fmla="*/ 6999642 w 9196774"/>
              <a:gd name="connsiteY4" fmla="*/ 152865 h 1130418"/>
              <a:gd name="connsiteX5" fmla="*/ 9186042 w 9196774"/>
              <a:gd name="connsiteY5" fmla="*/ 655504 h 1130418"/>
              <a:gd name="connsiteX6" fmla="*/ 6935257 w 9196774"/>
              <a:gd name="connsiteY6" fmla="*/ 795912 h 1130418"/>
              <a:gd name="connsiteX7" fmla="*/ 6096000 w 9196774"/>
              <a:gd name="connsiteY7" fmla="*/ 898296 h 1130418"/>
              <a:gd name="connsiteX8" fmla="*/ 4018662 w 9196774"/>
              <a:gd name="connsiteY8" fmla="*/ 1099537 h 1130418"/>
              <a:gd name="connsiteX9" fmla="*/ 3530038 w 9196774"/>
              <a:gd name="connsiteY9" fmla="*/ 1083585 h 1130418"/>
              <a:gd name="connsiteX10" fmla="*/ 2082285 w 9196774"/>
              <a:gd name="connsiteY10" fmla="*/ 955419 h 1130418"/>
              <a:gd name="connsiteX11" fmla="*/ 546540 w 9196774"/>
              <a:gd name="connsiteY11" fmla="*/ 809452 h 1130418"/>
              <a:gd name="connsiteX12" fmla="*/ 136635 w 9196774"/>
              <a:gd name="connsiteY12" fmla="*/ 383598 h 1130418"/>
              <a:gd name="connsiteX0" fmla="*/ 136635 w 9196774"/>
              <a:gd name="connsiteY0" fmla="*/ 383598 h 1083585"/>
              <a:gd name="connsiteX1" fmla="*/ 1366347 w 9196774"/>
              <a:gd name="connsiteY1" fmla="*/ 136542 h 1083585"/>
              <a:gd name="connsiteX2" fmla="*/ 2343812 w 9196774"/>
              <a:gd name="connsiteY2" fmla="*/ 74776 h 1083585"/>
              <a:gd name="connsiteX3" fmla="*/ 3554810 w 9196774"/>
              <a:gd name="connsiteY3" fmla="*/ 13015 h 1083585"/>
              <a:gd name="connsiteX4" fmla="*/ 6999642 w 9196774"/>
              <a:gd name="connsiteY4" fmla="*/ 152865 h 1083585"/>
              <a:gd name="connsiteX5" fmla="*/ 9186042 w 9196774"/>
              <a:gd name="connsiteY5" fmla="*/ 655504 h 1083585"/>
              <a:gd name="connsiteX6" fmla="*/ 6935257 w 9196774"/>
              <a:gd name="connsiteY6" fmla="*/ 795912 h 1083585"/>
              <a:gd name="connsiteX7" fmla="*/ 6096000 w 9196774"/>
              <a:gd name="connsiteY7" fmla="*/ 898296 h 1083585"/>
              <a:gd name="connsiteX8" fmla="*/ 3530038 w 9196774"/>
              <a:gd name="connsiteY8" fmla="*/ 1083585 h 1083585"/>
              <a:gd name="connsiteX9" fmla="*/ 2082285 w 9196774"/>
              <a:gd name="connsiteY9" fmla="*/ 955419 h 1083585"/>
              <a:gd name="connsiteX10" fmla="*/ 546540 w 9196774"/>
              <a:gd name="connsiteY10" fmla="*/ 809452 h 1083585"/>
              <a:gd name="connsiteX11" fmla="*/ 136635 w 9196774"/>
              <a:gd name="connsiteY11" fmla="*/ 383598 h 1083585"/>
              <a:gd name="connsiteX0" fmla="*/ 136635 w 9196774"/>
              <a:gd name="connsiteY0" fmla="*/ 383598 h 1083585"/>
              <a:gd name="connsiteX1" fmla="*/ 1366347 w 9196774"/>
              <a:gd name="connsiteY1" fmla="*/ 136542 h 1083585"/>
              <a:gd name="connsiteX2" fmla="*/ 2343812 w 9196774"/>
              <a:gd name="connsiteY2" fmla="*/ 74776 h 1083585"/>
              <a:gd name="connsiteX3" fmla="*/ 3554810 w 9196774"/>
              <a:gd name="connsiteY3" fmla="*/ 13015 h 1083585"/>
              <a:gd name="connsiteX4" fmla="*/ 6999642 w 9196774"/>
              <a:gd name="connsiteY4" fmla="*/ 152865 h 1083585"/>
              <a:gd name="connsiteX5" fmla="*/ 9186042 w 9196774"/>
              <a:gd name="connsiteY5" fmla="*/ 655504 h 1083585"/>
              <a:gd name="connsiteX6" fmla="*/ 6935257 w 9196774"/>
              <a:gd name="connsiteY6" fmla="*/ 795912 h 1083585"/>
              <a:gd name="connsiteX7" fmla="*/ 6096000 w 9196774"/>
              <a:gd name="connsiteY7" fmla="*/ 898296 h 1083585"/>
              <a:gd name="connsiteX8" fmla="*/ 4550983 w 9196774"/>
              <a:gd name="connsiteY8" fmla="*/ 980648 h 1083585"/>
              <a:gd name="connsiteX9" fmla="*/ 3530038 w 9196774"/>
              <a:gd name="connsiteY9" fmla="*/ 1083585 h 1083585"/>
              <a:gd name="connsiteX10" fmla="*/ 2082285 w 9196774"/>
              <a:gd name="connsiteY10" fmla="*/ 955419 h 1083585"/>
              <a:gd name="connsiteX11" fmla="*/ 546540 w 9196774"/>
              <a:gd name="connsiteY11" fmla="*/ 809452 h 1083585"/>
              <a:gd name="connsiteX12" fmla="*/ 136635 w 9196774"/>
              <a:gd name="connsiteY12" fmla="*/ 383598 h 1083585"/>
              <a:gd name="connsiteX0" fmla="*/ 136635 w 9466359"/>
              <a:gd name="connsiteY0" fmla="*/ 383598 h 1083585"/>
              <a:gd name="connsiteX1" fmla="*/ 1366347 w 9466359"/>
              <a:gd name="connsiteY1" fmla="*/ 136542 h 1083585"/>
              <a:gd name="connsiteX2" fmla="*/ 2343812 w 9466359"/>
              <a:gd name="connsiteY2" fmla="*/ 74776 h 1083585"/>
              <a:gd name="connsiteX3" fmla="*/ 3554810 w 9466359"/>
              <a:gd name="connsiteY3" fmla="*/ 13015 h 1083585"/>
              <a:gd name="connsiteX4" fmla="*/ 6999642 w 9466359"/>
              <a:gd name="connsiteY4" fmla="*/ 152865 h 1083585"/>
              <a:gd name="connsiteX5" fmla="*/ 9186042 w 9466359"/>
              <a:gd name="connsiteY5" fmla="*/ 655504 h 1083585"/>
              <a:gd name="connsiteX6" fmla="*/ 8681549 w 9466359"/>
              <a:gd name="connsiteY6" fmla="*/ 754182 h 1083585"/>
              <a:gd name="connsiteX7" fmla="*/ 6935257 w 9466359"/>
              <a:gd name="connsiteY7" fmla="*/ 795912 h 1083585"/>
              <a:gd name="connsiteX8" fmla="*/ 6096000 w 9466359"/>
              <a:gd name="connsiteY8" fmla="*/ 898296 h 1083585"/>
              <a:gd name="connsiteX9" fmla="*/ 4550983 w 9466359"/>
              <a:gd name="connsiteY9" fmla="*/ 980648 h 1083585"/>
              <a:gd name="connsiteX10" fmla="*/ 3530038 w 9466359"/>
              <a:gd name="connsiteY10" fmla="*/ 1083585 h 1083585"/>
              <a:gd name="connsiteX11" fmla="*/ 2082285 w 9466359"/>
              <a:gd name="connsiteY11" fmla="*/ 955419 h 1083585"/>
              <a:gd name="connsiteX12" fmla="*/ 546540 w 9466359"/>
              <a:gd name="connsiteY12" fmla="*/ 809452 h 1083585"/>
              <a:gd name="connsiteX13" fmla="*/ 136635 w 9466359"/>
              <a:gd name="connsiteY13" fmla="*/ 383598 h 1083585"/>
              <a:gd name="connsiteX0" fmla="*/ 136635 w 9466359"/>
              <a:gd name="connsiteY0" fmla="*/ 383598 h 1083585"/>
              <a:gd name="connsiteX1" fmla="*/ 1366347 w 9466359"/>
              <a:gd name="connsiteY1" fmla="*/ 136542 h 1083585"/>
              <a:gd name="connsiteX2" fmla="*/ 2343812 w 9466359"/>
              <a:gd name="connsiteY2" fmla="*/ 74776 h 1083585"/>
              <a:gd name="connsiteX3" fmla="*/ 3554810 w 9466359"/>
              <a:gd name="connsiteY3" fmla="*/ 13015 h 1083585"/>
              <a:gd name="connsiteX4" fmla="*/ 6999642 w 9466359"/>
              <a:gd name="connsiteY4" fmla="*/ 152865 h 1083585"/>
              <a:gd name="connsiteX5" fmla="*/ 9186042 w 9466359"/>
              <a:gd name="connsiteY5" fmla="*/ 655504 h 1083585"/>
              <a:gd name="connsiteX6" fmla="*/ 8681549 w 9466359"/>
              <a:gd name="connsiteY6" fmla="*/ 754182 h 1083585"/>
              <a:gd name="connsiteX7" fmla="*/ 6935257 w 9466359"/>
              <a:gd name="connsiteY7" fmla="*/ 795912 h 1083585"/>
              <a:gd name="connsiteX8" fmla="*/ 6096000 w 9466359"/>
              <a:gd name="connsiteY8" fmla="*/ 898296 h 1083585"/>
              <a:gd name="connsiteX9" fmla="*/ 4550983 w 9466359"/>
              <a:gd name="connsiteY9" fmla="*/ 980648 h 1083585"/>
              <a:gd name="connsiteX10" fmla="*/ 3530038 w 9466359"/>
              <a:gd name="connsiteY10" fmla="*/ 1083585 h 1083585"/>
              <a:gd name="connsiteX11" fmla="*/ 2082285 w 9466359"/>
              <a:gd name="connsiteY11" fmla="*/ 955419 h 1083585"/>
              <a:gd name="connsiteX12" fmla="*/ 546540 w 9466359"/>
              <a:gd name="connsiteY12" fmla="*/ 809452 h 1083585"/>
              <a:gd name="connsiteX13" fmla="*/ 136635 w 9466359"/>
              <a:gd name="connsiteY13" fmla="*/ 383598 h 1083585"/>
              <a:gd name="connsiteX0" fmla="*/ 136635 w 9466359"/>
              <a:gd name="connsiteY0" fmla="*/ 383598 h 1083585"/>
              <a:gd name="connsiteX1" fmla="*/ 1366347 w 9466359"/>
              <a:gd name="connsiteY1" fmla="*/ 136542 h 1083585"/>
              <a:gd name="connsiteX2" fmla="*/ 2343812 w 9466359"/>
              <a:gd name="connsiteY2" fmla="*/ 74776 h 1083585"/>
              <a:gd name="connsiteX3" fmla="*/ 3554810 w 9466359"/>
              <a:gd name="connsiteY3" fmla="*/ 13015 h 1083585"/>
              <a:gd name="connsiteX4" fmla="*/ 6999642 w 9466359"/>
              <a:gd name="connsiteY4" fmla="*/ 152865 h 1083585"/>
              <a:gd name="connsiteX5" fmla="*/ 9186042 w 9466359"/>
              <a:gd name="connsiteY5" fmla="*/ 655504 h 1083585"/>
              <a:gd name="connsiteX6" fmla="*/ 8681549 w 9466359"/>
              <a:gd name="connsiteY6" fmla="*/ 754182 h 1083585"/>
              <a:gd name="connsiteX7" fmla="*/ 6935257 w 9466359"/>
              <a:gd name="connsiteY7" fmla="*/ 795912 h 1083585"/>
              <a:gd name="connsiteX8" fmla="*/ 6096000 w 9466359"/>
              <a:gd name="connsiteY8" fmla="*/ 898296 h 1083585"/>
              <a:gd name="connsiteX9" fmla="*/ 4550983 w 9466359"/>
              <a:gd name="connsiteY9" fmla="*/ 980648 h 1083585"/>
              <a:gd name="connsiteX10" fmla="*/ 3530038 w 9466359"/>
              <a:gd name="connsiteY10" fmla="*/ 1083585 h 1083585"/>
              <a:gd name="connsiteX11" fmla="*/ 2082285 w 9466359"/>
              <a:gd name="connsiteY11" fmla="*/ 955419 h 1083585"/>
              <a:gd name="connsiteX12" fmla="*/ 546540 w 9466359"/>
              <a:gd name="connsiteY12" fmla="*/ 809452 h 1083585"/>
              <a:gd name="connsiteX13" fmla="*/ 136635 w 9466359"/>
              <a:gd name="connsiteY13" fmla="*/ 383598 h 1083585"/>
              <a:gd name="connsiteX0" fmla="*/ 136635 w 9466359"/>
              <a:gd name="connsiteY0" fmla="*/ 383598 h 1083585"/>
              <a:gd name="connsiteX1" fmla="*/ 1366347 w 9466359"/>
              <a:gd name="connsiteY1" fmla="*/ 136542 h 1083585"/>
              <a:gd name="connsiteX2" fmla="*/ 2343812 w 9466359"/>
              <a:gd name="connsiteY2" fmla="*/ 74776 h 1083585"/>
              <a:gd name="connsiteX3" fmla="*/ 3554810 w 9466359"/>
              <a:gd name="connsiteY3" fmla="*/ 13015 h 1083585"/>
              <a:gd name="connsiteX4" fmla="*/ 6999642 w 9466359"/>
              <a:gd name="connsiteY4" fmla="*/ 152865 h 1083585"/>
              <a:gd name="connsiteX5" fmla="*/ 9186042 w 9466359"/>
              <a:gd name="connsiteY5" fmla="*/ 655504 h 1083585"/>
              <a:gd name="connsiteX6" fmla="*/ 8681549 w 9466359"/>
              <a:gd name="connsiteY6" fmla="*/ 754182 h 1083585"/>
              <a:gd name="connsiteX7" fmla="*/ 6714540 w 9466359"/>
              <a:gd name="connsiteY7" fmla="*/ 857674 h 1083585"/>
              <a:gd name="connsiteX8" fmla="*/ 6096000 w 9466359"/>
              <a:gd name="connsiteY8" fmla="*/ 898296 h 1083585"/>
              <a:gd name="connsiteX9" fmla="*/ 4550983 w 9466359"/>
              <a:gd name="connsiteY9" fmla="*/ 980648 h 1083585"/>
              <a:gd name="connsiteX10" fmla="*/ 3530038 w 9466359"/>
              <a:gd name="connsiteY10" fmla="*/ 1083585 h 1083585"/>
              <a:gd name="connsiteX11" fmla="*/ 2082285 w 9466359"/>
              <a:gd name="connsiteY11" fmla="*/ 955419 h 1083585"/>
              <a:gd name="connsiteX12" fmla="*/ 546540 w 9466359"/>
              <a:gd name="connsiteY12" fmla="*/ 809452 h 1083585"/>
              <a:gd name="connsiteX13" fmla="*/ 136635 w 9466359"/>
              <a:gd name="connsiteY13" fmla="*/ 383598 h 1083585"/>
              <a:gd name="connsiteX0" fmla="*/ 136635 w 9056680"/>
              <a:gd name="connsiteY0" fmla="*/ 383598 h 1083585"/>
              <a:gd name="connsiteX1" fmla="*/ 1366347 w 9056680"/>
              <a:gd name="connsiteY1" fmla="*/ 136542 h 1083585"/>
              <a:gd name="connsiteX2" fmla="*/ 2343812 w 9056680"/>
              <a:gd name="connsiteY2" fmla="*/ 74776 h 1083585"/>
              <a:gd name="connsiteX3" fmla="*/ 3554810 w 9056680"/>
              <a:gd name="connsiteY3" fmla="*/ 13015 h 1083585"/>
              <a:gd name="connsiteX4" fmla="*/ 6999642 w 9056680"/>
              <a:gd name="connsiteY4" fmla="*/ 152865 h 1083585"/>
              <a:gd name="connsiteX5" fmla="*/ 7672552 w 9056680"/>
              <a:gd name="connsiteY5" fmla="*/ 470211 h 1083585"/>
              <a:gd name="connsiteX6" fmla="*/ 8681549 w 9056680"/>
              <a:gd name="connsiteY6" fmla="*/ 754182 h 1083585"/>
              <a:gd name="connsiteX7" fmla="*/ 6714540 w 9056680"/>
              <a:gd name="connsiteY7" fmla="*/ 857674 h 1083585"/>
              <a:gd name="connsiteX8" fmla="*/ 6096000 w 9056680"/>
              <a:gd name="connsiteY8" fmla="*/ 898296 h 1083585"/>
              <a:gd name="connsiteX9" fmla="*/ 4550983 w 9056680"/>
              <a:gd name="connsiteY9" fmla="*/ 980648 h 1083585"/>
              <a:gd name="connsiteX10" fmla="*/ 3530038 w 9056680"/>
              <a:gd name="connsiteY10" fmla="*/ 1083585 h 1083585"/>
              <a:gd name="connsiteX11" fmla="*/ 2082285 w 9056680"/>
              <a:gd name="connsiteY11" fmla="*/ 955419 h 1083585"/>
              <a:gd name="connsiteX12" fmla="*/ 546540 w 9056680"/>
              <a:gd name="connsiteY12" fmla="*/ 809452 h 1083585"/>
              <a:gd name="connsiteX13" fmla="*/ 136635 w 9056680"/>
              <a:gd name="connsiteY13" fmla="*/ 383598 h 1083585"/>
              <a:gd name="connsiteX0" fmla="*/ 136635 w 9056680"/>
              <a:gd name="connsiteY0" fmla="*/ 383598 h 1083585"/>
              <a:gd name="connsiteX1" fmla="*/ 1366347 w 9056680"/>
              <a:gd name="connsiteY1" fmla="*/ 136542 h 1083585"/>
              <a:gd name="connsiteX2" fmla="*/ 2343812 w 9056680"/>
              <a:gd name="connsiteY2" fmla="*/ 74776 h 1083585"/>
              <a:gd name="connsiteX3" fmla="*/ 3554810 w 9056680"/>
              <a:gd name="connsiteY3" fmla="*/ 13015 h 1083585"/>
              <a:gd name="connsiteX4" fmla="*/ 5517685 w 9056680"/>
              <a:gd name="connsiteY4" fmla="*/ 132276 h 1083585"/>
              <a:gd name="connsiteX5" fmla="*/ 7672552 w 9056680"/>
              <a:gd name="connsiteY5" fmla="*/ 470211 h 1083585"/>
              <a:gd name="connsiteX6" fmla="*/ 8681549 w 9056680"/>
              <a:gd name="connsiteY6" fmla="*/ 754182 h 1083585"/>
              <a:gd name="connsiteX7" fmla="*/ 6714540 w 9056680"/>
              <a:gd name="connsiteY7" fmla="*/ 857674 h 1083585"/>
              <a:gd name="connsiteX8" fmla="*/ 6096000 w 9056680"/>
              <a:gd name="connsiteY8" fmla="*/ 898296 h 1083585"/>
              <a:gd name="connsiteX9" fmla="*/ 4550983 w 9056680"/>
              <a:gd name="connsiteY9" fmla="*/ 980648 h 1083585"/>
              <a:gd name="connsiteX10" fmla="*/ 3530038 w 9056680"/>
              <a:gd name="connsiteY10" fmla="*/ 1083585 h 1083585"/>
              <a:gd name="connsiteX11" fmla="*/ 2082285 w 9056680"/>
              <a:gd name="connsiteY11" fmla="*/ 955419 h 1083585"/>
              <a:gd name="connsiteX12" fmla="*/ 546540 w 9056680"/>
              <a:gd name="connsiteY12" fmla="*/ 809452 h 1083585"/>
              <a:gd name="connsiteX13" fmla="*/ 136635 w 9056680"/>
              <a:gd name="connsiteY13" fmla="*/ 383598 h 1083585"/>
              <a:gd name="connsiteX0" fmla="*/ 136635 w 9056680"/>
              <a:gd name="connsiteY0" fmla="*/ 383598 h 1083585"/>
              <a:gd name="connsiteX1" fmla="*/ 1366347 w 9056680"/>
              <a:gd name="connsiteY1" fmla="*/ 136542 h 1083585"/>
              <a:gd name="connsiteX2" fmla="*/ 2343812 w 9056680"/>
              <a:gd name="connsiteY2" fmla="*/ 74776 h 1083585"/>
              <a:gd name="connsiteX3" fmla="*/ 3554810 w 9056680"/>
              <a:gd name="connsiteY3" fmla="*/ 13015 h 1083585"/>
              <a:gd name="connsiteX4" fmla="*/ 5517685 w 9056680"/>
              <a:gd name="connsiteY4" fmla="*/ 132276 h 1083585"/>
              <a:gd name="connsiteX5" fmla="*/ 6947339 w 9056680"/>
              <a:gd name="connsiteY5" fmla="*/ 490800 h 1083585"/>
              <a:gd name="connsiteX6" fmla="*/ 8681549 w 9056680"/>
              <a:gd name="connsiteY6" fmla="*/ 754182 h 1083585"/>
              <a:gd name="connsiteX7" fmla="*/ 6714540 w 9056680"/>
              <a:gd name="connsiteY7" fmla="*/ 857674 h 1083585"/>
              <a:gd name="connsiteX8" fmla="*/ 6096000 w 9056680"/>
              <a:gd name="connsiteY8" fmla="*/ 898296 h 1083585"/>
              <a:gd name="connsiteX9" fmla="*/ 4550983 w 9056680"/>
              <a:gd name="connsiteY9" fmla="*/ 980648 h 1083585"/>
              <a:gd name="connsiteX10" fmla="*/ 3530038 w 9056680"/>
              <a:gd name="connsiteY10" fmla="*/ 1083585 h 1083585"/>
              <a:gd name="connsiteX11" fmla="*/ 2082285 w 9056680"/>
              <a:gd name="connsiteY11" fmla="*/ 955419 h 1083585"/>
              <a:gd name="connsiteX12" fmla="*/ 546540 w 9056680"/>
              <a:gd name="connsiteY12" fmla="*/ 809452 h 1083585"/>
              <a:gd name="connsiteX13" fmla="*/ 136635 w 9056680"/>
              <a:gd name="connsiteY13" fmla="*/ 383598 h 1083585"/>
              <a:gd name="connsiteX0" fmla="*/ 136635 w 9056680"/>
              <a:gd name="connsiteY0" fmla="*/ 383598 h 1083585"/>
              <a:gd name="connsiteX1" fmla="*/ 1366347 w 9056680"/>
              <a:gd name="connsiteY1" fmla="*/ 136542 h 1083585"/>
              <a:gd name="connsiteX2" fmla="*/ 2343812 w 9056680"/>
              <a:gd name="connsiteY2" fmla="*/ 74776 h 1083585"/>
              <a:gd name="connsiteX3" fmla="*/ 3554810 w 9056680"/>
              <a:gd name="connsiteY3" fmla="*/ 13015 h 1083585"/>
              <a:gd name="connsiteX4" fmla="*/ 5517685 w 9056680"/>
              <a:gd name="connsiteY4" fmla="*/ 132276 h 1083585"/>
              <a:gd name="connsiteX5" fmla="*/ 6884280 w 9056680"/>
              <a:gd name="connsiteY5" fmla="*/ 260071 h 1083585"/>
              <a:gd name="connsiteX6" fmla="*/ 6947339 w 9056680"/>
              <a:gd name="connsiteY6" fmla="*/ 490800 h 1083585"/>
              <a:gd name="connsiteX7" fmla="*/ 8681549 w 9056680"/>
              <a:gd name="connsiteY7" fmla="*/ 754182 h 1083585"/>
              <a:gd name="connsiteX8" fmla="*/ 6714540 w 9056680"/>
              <a:gd name="connsiteY8" fmla="*/ 857674 h 1083585"/>
              <a:gd name="connsiteX9" fmla="*/ 6096000 w 9056680"/>
              <a:gd name="connsiteY9" fmla="*/ 898296 h 1083585"/>
              <a:gd name="connsiteX10" fmla="*/ 4550983 w 9056680"/>
              <a:gd name="connsiteY10" fmla="*/ 980648 h 1083585"/>
              <a:gd name="connsiteX11" fmla="*/ 3530038 w 9056680"/>
              <a:gd name="connsiteY11" fmla="*/ 1083585 h 1083585"/>
              <a:gd name="connsiteX12" fmla="*/ 2082285 w 9056680"/>
              <a:gd name="connsiteY12" fmla="*/ 955419 h 1083585"/>
              <a:gd name="connsiteX13" fmla="*/ 546540 w 9056680"/>
              <a:gd name="connsiteY13" fmla="*/ 809452 h 1083585"/>
              <a:gd name="connsiteX14" fmla="*/ 136635 w 9056680"/>
              <a:gd name="connsiteY14" fmla="*/ 383598 h 1083585"/>
              <a:gd name="connsiteX0" fmla="*/ 1123060 w 8592676"/>
              <a:gd name="connsiteY0" fmla="*/ 486536 h 1083585"/>
              <a:gd name="connsiteX1" fmla="*/ 902343 w 8592676"/>
              <a:gd name="connsiteY1" fmla="*/ 136542 h 1083585"/>
              <a:gd name="connsiteX2" fmla="*/ 1879808 w 8592676"/>
              <a:gd name="connsiteY2" fmla="*/ 74776 h 1083585"/>
              <a:gd name="connsiteX3" fmla="*/ 3090806 w 8592676"/>
              <a:gd name="connsiteY3" fmla="*/ 13015 h 1083585"/>
              <a:gd name="connsiteX4" fmla="*/ 5053681 w 8592676"/>
              <a:gd name="connsiteY4" fmla="*/ 132276 h 1083585"/>
              <a:gd name="connsiteX5" fmla="*/ 6420276 w 8592676"/>
              <a:gd name="connsiteY5" fmla="*/ 260071 h 1083585"/>
              <a:gd name="connsiteX6" fmla="*/ 6483335 w 8592676"/>
              <a:gd name="connsiteY6" fmla="*/ 490800 h 1083585"/>
              <a:gd name="connsiteX7" fmla="*/ 8217545 w 8592676"/>
              <a:gd name="connsiteY7" fmla="*/ 754182 h 1083585"/>
              <a:gd name="connsiteX8" fmla="*/ 6250536 w 8592676"/>
              <a:gd name="connsiteY8" fmla="*/ 857674 h 1083585"/>
              <a:gd name="connsiteX9" fmla="*/ 5631996 w 8592676"/>
              <a:gd name="connsiteY9" fmla="*/ 898296 h 1083585"/>
              <a:gd name="connsiteX10" fmla="*/ 4086979 w 8592676"/>
              <a:gd name="connsiteY10" fmla="*/ 980648 h 1083585"/>
              <a:gd name="connsiteX11" fmla="*/ 3066034 w 8592676"/>
              <a:gd name="connsiteY11" fmla="*/ 1083585 h 1083585"/>
              <a:gd name="connsiteX12" fmla="*/ 1618281 w 8592676"/>
              <a:gd name="connsiteY12" fmla="*/ 955419 h 1083585"/>
              <a:gd name="connsiteX13" fmla="*/ 82536 w 8592676"/>
              <a:gd name="connsiteY13" fmla="*/ 809452 h 1083585"/>
              <a:gd name="connsiteX14" fmla="*/ 1123060 w 8592676"/>
              <a:gd name="connsiteY14" fmla="*/ 486536 h 1083585"/>
              <a:gd name="connsiteX0" fmla="*/ 1641750 w 9111366"/>
              <a:gd name="connsiteY0" fmla="*/ 486536 h 1083585"/>
              <a:gd name="connsiteX1" fmla="*/ 569696 w 9111366"/>
              <a:gd name="connsiteY1" fmla="*/ 95365 h 1083585"/>
              <a:gd name="connsiteX2" fmla="*/ 2398498 w 9111366"/>
              <a:gd name="connsiteY2" fmla="*/ 74776 h 1083585"/>
              <a:gd name="connsiteX3" fmla="*/ 3609496 w 9111366"/>
              <a:gd name="connsiteY3" fmla="*/ 13015 h 1083585"/>
              <a:gd name="connsiteX4" fmla="*/ 5572371 w 9111366"/>
              <a:gd name="connsiteY4" fmla="*/ 132276 h 1083585"/>
              <a:gd name="connsiteX5" fmla="*/ 6938966 w 9111366"/>
              <a:gd name="connsiteY5" fmla="*/ 260071 h 1083585"/>
              <a:gd name="connsiteX6" fmla="*/ 7002025 w 9111366"/>
              <a:gd name="connsiteY6" fmla="*/ 490800 h 1083585"/>
              <a:gd name="connsiteX7" fmla="*/ 8736235 w 9111366"/>
              <a:gd name="connsiteY7" fmla="*/ 754182 h 1083585"/>
              <a:gd name="connsiteX8" fmla="*/ 6769226 w 9111366"/>
              <a:gd name="connsiteY8" fmla="*/ 857674 h 1083585"/>
              <a:gd name="connsiteX9" fmla="*/ 6150686 w 9111366"/>
              <a:gd name="connsiteY9" fmla="*/ 898296 h 1083585"/>
              <a:gd name="connsiteX10" fmla="*/ 4605669 w 9111366"/>
              <a:gd name="connsiteY10" fmla="*/ 980648 h 1083585"/>
              <a:gd name="connsiteX11" fmla="*/ 3584724 w 9111366"/>
              <a:gd name="connsiteY11" fmla="*/ 1083585 h 1083585"/>
              <a:gd name="connsiteX12" fmla="*/ 2136971 w 9111366"/>
              <a:gd name="connsiteY12" fmla="*/ 955419 h 1083585"/>
              <a:gd name="connsiteX13" fmla="*/ 601226 w 9111366"/>
              <a:gd name="connsiteY13" fmla="*/ 809452 h 1083585"/>
              <a:gd name="connsiteX14" fmla="*/ 1641750 w 9111366"/>
              <a:gd name="connsiteY14" fmla="*/ 486536 h 1083585"/>
              <a:gd name="connsiteX0" fmla="*/ 1641750 w 9111366"/>
              <a:gd name="connsiteY0" fmla="*/ 486536 h 1083585"/>
              <a:gd name="connsiteX1" fmla="*/ 569696 w 9111366"/>
              <a:gd name="connsiteY1" fmla="*/ 95365 h 1083585"/>
              <a:gd name="connsiteX2" fmla="*/ 2398498 w 9111366"/>
              <a:gd name="connsiteY2" fmla="*/ 74776 h 1083585"/>
              <a:gd name="connsiteX3" fmla="*/ 3609496 w 9111366"/>
              <a:gd name="connsiteY3" fmla="*/ 13015 h 1083585"/>
              <a:gd name="connsiteX4" fmla="*/ 5572371 w 9111366"/>
              <a:gd name="connsiteY4" fmla="*/ 132276 h 1083585"/>
              <a:gd name="connsiteX5" fmla="*/ 6938966 w 9111366"/>
              <a:gd name="connsiteY5" fmla="*/ 260071 h 1083585"/>
              <a:gd name="connsiteX6" fmla="*/ 7002025 w 9111366"/>
              <a:gd name="connsiteY6" fmla="*/ 490800 h 1083585"/>
              <a:gd name="connsiteX7" fmla="*/ 8736235 w 9111366"/>
              <a:gd name="connsiteY7" fmla="*/ 754182 h 1083585"/>
              <a:gd name="connsiteX8" fmla="*/ 6769226 w 9111366"/>
              <a:gd name="connsiteY8" fmla="*/ 857674 h 1083585"/>
              <a:gd name="connsiteX9" fmla="*/ 6150686 w 9111366"/>
              <a:gd name="connsiteY9" fmla="*/ 898296 h 1083585"/>
              <a:gd name="connsiteX10" fmla="*/ 4605669 w 9111366"/>
              <a:gd name="connsiteY10" fmla="*/ 980648 h 1083585"/>
              <a:gd name="connsiteX11" fmla="*/ 3584724 w 9111366"/>
              <a:gd name="connsiteY11" fmla="*/ 1083585 h 1083585"/>
              <a:gd name="connsiteX12" fmla="*/ 2042377 w 9111366"/>
              <a:gd name="connsiteY12" fmla="*/ 852479 h 1083585"/>
              <a:gd name="connsiteX13" fmla="*/ 601226 w 9111366"/>
              <a:gd name="connsiteY13" fmla="*/ 809452 h 1083585"/>
              <a:gd name="connsiteX14" fmla="*/ 1641750 w 9111366"/>
              <a:gd name="connsiteY14" fmla="*/ 486536 h 1083585"/>
              <a:gd name="connsiteX0" fmla="*/ 1641750 w 9111366"/>
              <a:gd name="connsiteY0" fmla="*/ 486536 h 1083585"/>
              <a:gd name="connsiteX1" fmla="*/ 569696 w 9111366"/>
              <a:gd name="connsiteY1" fmla="*/ 95365 h 1083585"/>
              <a:gd name="connsiteX2" fmla="*/ 2398498 w 9111366"/>
              <a:gd name="connsiteY2" fmla="*/ 74776 h 1083585"/>
              <a:gd name="connsiteX3" fmla="*/ 3609496 w 9111366"/>
              <a:gd name="connsiteY3" fmla="*/ 13015 h 1083585"/>
              <a:gd name="connsiteX4" fmla="*/ 5572371 w 9111366"/>
              <a:gd name="connsiteY4" fmla="*/ 132276 h 1083585"/>
              <a:gd name="connsiteX5" fmla="*/ 6938966 w 9111366"/>
              <a:gd name="connsiteY5" fmla="*/ 260071 h 1083585"/>
              <a:gd name="connsiteX6" fmla="*/ 7002025 w 9111366"/>
              <a:gd name="connsiteY6" fmla="*/ 490800 h 1083585"/>
              <a:gd name="connsiteX7" fmla="*/ 8736235 w 9111366"/>
              <a:gd name="connsiteY7" fmla="*/ 754182 h 1083585"/>
              <a:gd name="connsiteX8" fmla="*/ 6769226 w 9111366"/>
              <a:gd name="connsiteY8" fmla="*/ 857674 h 1083585"/>
              <a:gd name="connsiteX9" fmla="*/ 6150686 w 9111366"/>
              <a:gd name="connsiteY9" fmla="*/ 898296 h 1083585"/>
              <a:gd name="connsiteX10" fmla="*/ 4605669 w 9111366"/>
              <a:gd name="connsiteY10" fmla="*/ 980648 h 1083585"/>
              <a:gd name="connsiteX11" fmla="*/ 3584724 w 9111366"/>
              <a:gd name="connsiteY11" fmla="*/ 1083585 h 1083585"/>
              <a:gd name="connsiteX12" fmla="*/ 1506349 w 9111366"/>
              <a:gd name="connsiteY12" fmla="*/ 955419 h 1083585"/>
              <a:gd name="connsiteX13" fmla="*/ 601226 w 9111366"/>
              <a:gd name="connsiteY13" fmla="*/ 809452 h 1083585"/>
              <a:gd name="connsiteX14" fmla="*/ 1641750 w 9111366"/>
              <a:gd name="connsiteY14" fmla="*/ 486536 h 1083585"/>
              <a:gd name="connsiteX0" fmla="*/ 1641750 w 7282342"/>
              <a:gd name="connsiteY0" fmla="*/ 486536 h 1083585"/>
              <a:gd name="connsiteX1" fmla="*/ 569696 w 7282342"/>
              <a:gd name="connsiteY1" fmla="*/ 95365 h 1083585"/>
              <a:gd name="connsiteX2" fmla="*/ 2398498 w 7282342"/>
              <a:gd name="connsiteY2" fmla="*/ 74776 h 1083585"/>
              <a:gd name="connsiteX3" fmla="*/ 3609496 w 7282342"/>
              <a:gd name="connsiteY3" fmla="*/ 13015 h 1083585"/>
              <a:gd name="connsiteX4" fmla="*/ 5572371 w 7282342"/>
              <a:gd name="connsiteY4" fmla="*/ 132276 h 1083585"/>
              <a:gd name="connsiteX5" fmla="*/ 6938966 w 7282342"/>
              <a:gd name="connsiteY5" fmla="*/ 260071 h 1083585"/>
              <a:gd name="connsiteX6" fmla="*/ 7002025 w 7282342"/>
              <a:gd name="connsiteY6" fmla="*/ 490800 h 1083585"/>
              <a:gd name="connsiteX7" fmla="*/ 5488540 w 7282342"/>
              <a:gd name="connsiteY7" fmla="*/ 692419 h 1083585"/>
              <a:gd name="connsiteX8" fmla="*/ 6769226 w 7282342"/>
              <a:gd name="connsiteY8" fmla="*/ 857674 h 1083585"/>
              <a:gd name="connsiteX9" fmla="*/ 6150686 w 7282342"/>
              <a:gd name="connsiteY9" fmla="*/ 898296 h 1083585"/>
              <a:gd name="connsiteX10" fmla="*/ 4605669 w 7282342"/>
              <a:gd name="connsiteY10" fmla="*/ 980648 h 1083585"/>
              <a:gd name="connsiteX11" fmla="*/ 3584724 w 7282342"/>
              <a:gd name="connsiteY11" fmla="*/ 1083585 h 1083585"/>
              <a:gd name="connsiteX12" fmla="*/ 1506349 w 7282342"/>
              <a:gd name="connsiteY12" fmla="*/ 955419 h 1083585"/>
              <a:gd name="connsiteX13" fmla="*/ 601226 w 7282342"/>
              <a:gd name="connsiteY13" fmla="*/ 809452 h 1083585"/>
              <a:gd name="connsiteX14" fmla="*/ 1641750 w 7282342"/>
              <a:gd name="connsiteY14" fmla="*/ 486536 h 1083585"/>
              <a:gd name="connsiteX0" fmla="*/ 1641750 w 7282342"/>
              <a:gd name="connsiteY0" fmla="*/ 486536 h 1083585"/>
              <a:gd name="connsiteX1" fmla="*/ 569696 w 7282342"/>
              <a:gd name="connsiteY1" fmla="*/ 95365 h 1083585"/>
              <a:gd name="connsiteX2" fmla="*/ 2398498 w 7282342"/>
              <a:gd name="connsiteY2" fmla="*/ 74776 h 1083585"/>
              <a:gd name="connsiteX3" fmla="*/ 3609496 w 7282342"/>
              <a:gd name="connsiteY3" fmla="*/ 13015 h 1083585"/>
              <a:gd name="connsiteX4" fmla="*/ 5572371 w 7282342"/>
              <a:gd name="connsiteY4" fmla="*/ 132276 h 1083585"/>
              <a:gd name="connsiteX5" fmla="*/ 4321890 w 7282342"/>
              <a:gd name="connsiteY5" fmla="*/ 342422 h 1083585"/>
              <a:gd name="connsiteX6" fmla="*/ 7002025 w 7282342"/>
              <a:gd name="connsiteY6" fmla="*/ 490800 h 1083585"/>
              <a:gd name="connsiteX7" fmla="*/ 5488540 w 7282342"/>
              <a:gd name="connsiteY7" fmla="*/ 692419 h 1083585"/>
              <a:gd name="connsiteX8" fmla="*/ 6769226 w 7282342"/>
              <a:gd name="connsiteY8" fmla="*/ 857674 h 1083585"/>
              <a:gd name="connsiteX9" fmla="*/ 6150686 w 7282342"/>
              <a:gd name="connsiteY9" fmla="*/ 898296 h 1083585"/>
              <a:gd name="connsiteX10" fmla="*/ 4605669 w 7282342"/>
              <a:gd name="connsiteY10" fmla="*/ 980648 h 1083585"/>
              <a:gd name="connsiteX11" fmla="*/ 3584724 w 7282342"/>
              <a:gd name="connsiteY11" fmla="*/ 1083585 h 1083585"/>
              <a:gd name="connsiteX12" fmla="*/ 1506349 w 7282342"/>
              <a:gd name="connsiteY12" fmla="*/ 955419 h 1083585"/>
              <a:gd name="connsiteX13" fmla="*/ 601226 w 7282342"/>
              <a:gd name="connsiteY13" fmla="*/ 809452 h 1083585"/>
              <a:gd name="connsiteX14" fmla="*/ 1641750 w 7282342"/>
              <a:gd name="connsiteY14" fmla="*/ 486536 h 1083585"/>
              <a:gd name="connsiteX0" fmla="*/ 1641750 w 7282342"/>
              <a:gd name="connsiteY0" fmla="*/ 486536 h 980648"/>
              <a:gd name="connsiteX1" fmla="*/ 569696 w 7282342"/>
              <a:gd name="connsiteY1" fmla="*/ 95365 h 980648"/>
              <a:gd name="connsiteX2" fmla="*/ 2398498 w 7282342"/>
              <a:gd name="connsiteY2" fmla="*/ 74776 h 980648"/>
              <a:gd name="connsiteX3" fmla="*/ 3609496 w 7282342"/>
              <a:gd name="connsiteY3" fmla="*/ 13015 h 980648"/>
              <a:gd name="connsiteX4" fmla="*/ 5572371 w 7282342"/>
              <a:gd name="connsiteY4" fmla="*/ 132276 h 980648"/>
              <a:gd name="connsiteX5" fmla="*/ 4321890 w 7282342"/>
              <a:gd name="connsiteY5" fmla="*/ 342422 h 980648"/>
              <a:gd name="connsiteX6" fmla="*/ 7002025 w 7282342"/>
              <a:gd name="connsiteY6" fmla="*/ 490800 h 980648"/>
              <a:gd name="connsiteX7" fmla="*/ 5488540 w 7282342"/>
              <a:gd name="connsiteY7" fmla="*/ 692419 h 980648"/>
              <a:gd name="connsiteX8" fmla="*/ 6769226 w 7282342"/>
              <a:gd name="connsiteY8" fmla="*/ 857674 h 980648"/>
              <a:gd name="connsiteX9" fmla="*/ 6150686 w 7282342"/>
              <a:gd name="connsiteY9" fmla="*/ 898296 h 980648"/>
              <a:gd name="connsiteX10" fmla="*/ 4605669 w 7282342"/>
              <a:gd name="connsiteY10" fmla="*/ 980648 h 980648"/>
              <a:gd name="connsiteX11" fmla="*/ 3553194 w 7282342"/>
              <a:gd name="connsiteY11" fmla="*/ 795354 h 980648"/>
              <a:gd name="connsiteX12" fmla="*/ 1506349 w 7282342"/>
              <a:gd name="connsiteY12" fmla="*/ 955419 h 980648"/>
              <a:gd name="connsiteX13" fmla="*/ 601226 w 7282342"/>
              <a:gd name="connsiteY13" fmla="*/ 809452 h 980648"/>
              <a:gd name="connsiteX14" fmla="*/ 1641750 w 7282342"/>
              <a:gd name="connsiteY14" fmla="*/ 486536 h 980648"/>
              <a:gd name="connsiteX0" fmla="*/ 1641750 w 7282342"/>
              <a:gd name="connsiteY0" fmla="*/ 486536 h 955419"/>
              <a:gd name="connsiteX1" fmla="*/ 569696 w 7282342"/>
              <a:gd name="connsiteY1" fmla="*/ 95365 h 955419"/>
              <a:gd name="connsiteX2" fmla="*/ 2398498 w 7282342"/>
              <a:gd name="connsiteY2" fmla="*/ 74776 h 955419"/>
              <a:gd name="connsiteX3" fmla="*/ 3609496 w 7282342"/>
              <a:gd name="connsiteY3" fmla="*/ 13015 h 955419"/>
              <a:gd name="connsiteX4" fmla="*/ 5572371 w 7282342"/>
              <a:gd name="connsiteY4" fmla="*/ 132276 h 955419"/>
              <a:gd name="connsiteX5" fmla="*/ 4321890 w 7282342"/>
              <a:gd name="connsiteY5" fmla="*/ 342422 h 955419"/>
              <a:gd name="connsiteX6" fmla="*/ 7002025 w 7282342"/>
              <a:gd name="connsiteY6" fmla="*/ 490800 h 955419"/>
              <a:gd name="connsiteX7" fmla="*/ 5488540 w 7282342"/>
              <a:gd name="connsiteY7" fmla="*/ 692419 h 955419"/>
              <a:gd name="connsiteX8" fmla="*/ 6769226 w 7282342"/>
              <a:gd name="connsiteY8" fmla="*/ 857674 h 955419"/>
              <a:gd name="connsiteX9" fmla="*/ 6150686 w 7282342"/>
              <a:gd name="connsiteY9" fmla="*/ 898296 h 955419"/>
              <a:gd name="connsiteX10" fmla="*/ 4637201 w 7282342"/>
              <a:gd name="connsiteY10" fmla="*/ 795357 h 955419"/>
              <a:gd name="connsiteX11" fmla="*/ 3553194 w 7282342"/>
              <a:gd name="connsiteY11" fmla="*/ 795354 h 955419"/>
              <a:gd name="connsiteX12" fmla="*/ 1506349 w 7282342"/>
              <a:gd name="connsiteY12" fmla="*/ 955419 h 955419"/>
              <a:gd name="connsiteX13" fmla="*/ 601226 w 7282342"/>
              <a:gd name="connsiteY13" fmla="*/ 809452 h 955419"/>
              <a:gd name="connsiteX14" fmla="*/ 1641750 w 7282342"/>
              <a:gd name="connsiteY14" fmla="*/ 486536 h 955419"/>
              <a:gd name="connsiteX0" fmla="*/ 1641750 w 7282342"/>
              <a:gd name="connsiteY0" fmla="*/ 486536 h 898295"/>
              <a:gd name="connsiteX1" fmla="*/ 569696 w 7282342"/>
              <a:gd name="connsiteY1" fmla="*/ 95365 h 898295"/>
              <a:gd name="connsiteX2" fmla="*/ 2398498 w 7282342"/>
              <a:gd name="connsiteY2" fmla="*/ 74776 h 898295"/>
              <a:gd name="connsiteX3" fmla="*/ 3609496 w 7282342"/>
              <a:gd name="connsiteY3" fmla="*/ 13015 h 898295"/>
              <a:gd name="connsiteX4" fmla="*/ 5572371 w 7282342"/>
              <a:gd name="connsiteY4" fmla="*/ 132276 h 898295"/>
              <a:gd name="connsiteX5" fmla="*/ 4321890 w 7282342"/>
              <a:gd name="connsiteY5" fmla="*/ 342422 h 898295"/>
              <a:gd name="connsiteX6" fmla="*/ 7002025 w 7282342"/>
              <a:gd name="connsiteY6" fmla="*/ 490800 h 898295"/>
              <a:gd name="connsiteX7" fmla="*/ 5488540 w 7282342"/>
              <a:gd name="connsiteY7" fmla="*/ 692419 h 898295"/>
              <a:gd name="connsiteX8" fmla="*/ 6769226 w 7282342"/>
              <a:gd name="connsiteY8" fmla="*/ 857674 h 898295"/>
              <a:gd name="connsiteX9" fmla="*/ 6150686 w 7282342"/>
              <a:gd name="connsiteY9" fmla="*/ 898296 h 898295"/>
              <a:gd name="connsiteX10" fmla="*/ 4637201 w 7282342"/>
              <a:gd name="connsiteY10" fmla="*/ 795357 h 898295"/>
              <a:gd name="connsiteX11" fmla="*/ 3553194 w 7282342"/>
              <a:gd name="connsiteY11" fmla="*/ 795354 h 898295"/>
              <a:gd name="connsiteX12" fmla="*/ 1727066 w 7282342"/>
              <a:gd name="connsiteY12" fmla="*/ 770128 h 898295"/>
              <a:gd name="connsiteX13" fmla="*/ 601226 w 7282342"/>
              <a:gd name="connsiteY13" fmla="*/ 809452 h 898295"/>
              <a:gd name="connsiteX14" fmla="*/ 1641750 w 7282342"/>
              <a:gd name="connsiteY14" fmla="*/ 486536 h 898295"/>
              <a:gd name="connsiteX0" fmla="*/ 1641750 w 7282342"/>
              <a:gd name="connsiteY0" fmla="*/ 442641 h 854402"/>
              <a:gd name="connsiteX1" fmla="*/ 569696 w 7282342"/>
              <a:gd name="connsiteY1" fmla="*/ 51470 h 854402"/>
              <a:gd name="connsiteX2" fmla="*/ 2398498 w 7282342"/>
              <a:gd name="connsiteY2" fmla="*/ 30881 h 854402"/>
              <a:gd name="connsiteX3" fmla="*/ 3704091 w 7282342"/>
              <a:gd name="connsiteY3" fmla="*/ 51471 h 854402"/>
              <a:gd name="connsiteX4" fmla="*/ 5572371 w 7282342"/>
              <a:gd name="connsiteY4" fmla="*/ 88381 h 854402"/>
              <a:gd name="connsiteX5" fmla="*/ 4321890 w 7282342"/>
              <a:gd name="connsiteY5" fmla="*/ 298527 h 854402"/>
              <a:gd name="connsiteX6" fmla="*/ 7002025 w 7282342"/>
              <a:gd name="connsiteY6" fmla="*/ 446905 h 854402"/>
              <a:gd name="connsiteX7" fmla="*/ 5488540 w 7282342"/>
              <a:gd name="connsiteY7" fmla="*/ 648524 h 854402"/>
              <a:gd name="connsiteX8" fmla="*/ 6769226 w 7282342"/>
              <a:gd name="connsiteY8" fmla="*/ 813779 h 854402"/>
              <a:gd name="connsiteX9" fmla="*/ 6150686 w 7282342"/>
              <a:gd name="connsiteY9" fmla="*/ 854401 h 854402"/>
              <a:gd name="connsiteX10" fmla="*/ 4637201 w 7282342"/>
              <a:gd name="connsiteY10" fmla="*/ 751462 h 854402"/>
              <a:gd name="connsiteX11" fmla="*/ 3553194 w 7282342"/>
              <a:gd name="connsiteY11" fmla="*/ 751459 h 854402"/>
              <a:gd name="connsiteX12" fmla="*/ 1727066 w 7282342"/>
              <a:gd name="connsiteY12" fmla="*/ 726233 h 854402"/>
              <a:gd name="connsiteX13" fmla="*/ 601226 w 7282342"/>
              <a:gd name="connsiteY13" fmla="*/ 765557 h 854402"/>
              <a:gd name="connsiteX14" fmla="*/ 1641750 w 7282342"/>
              <a:gd name="connsiteY14" fmla="*/ 442641 h 854402"/>
              <a:gd name="connsiteX0" fmla="*/ 1641750 w 7282342"/>
              <a:gd name="connsiteY0" fmla="*/ 442641 h 854400"/>
              <a:gd name="connsiteX1" fmla="*/ 569696 w 7282342"/>
              <a:gd name="connsiteY1" fmla="*/ 51470 h 854400"/>
              <a:gd name="connsiteX2" fmla="*/ 2398498 w 7282342"/>
              <a:gd name="connsiteY2" fmla="*/ 30881 h 854400"/>
              <a:gd name="connsiteX3" fmla="*/ 3704091 w 7282342"/>
              <a:gd name="connsiteY3" fmla="*/ 51471 h 854400"/>
              <a:gd name="connsiteX4" fmla="*/ 5572371 w 7282342"/>
              <a:gd name="connsiteY4" fmla="*/ 88381 h 854400"/>
              <a:gd name="connsiteX5" fmla="*/ 7002025 w 7282342"/>
              <a:gd name="connsiteY5" fmla="*/ 446905 h 854400"/>
              <a:gd name="connsiteX6" fmla="*/ 5488540 w 7282342"/>
              <a:gd name="connsiteY6" fmla="*/ 648524 h 854400"/>
              <a:gd name="connsiteX7" fmla="*/ 6769226 w 7282342"/>
              <a:gd name="connsiteY7" fmla="*/ 813779 h 854400"/>
              <a:gd name="connsiteX8" fmla="*/ 6150686 w 7282342"/>
              <a:gd name="connsiteY8" fmla="*/ 854401 h 854400"/>
              <a:gd name="connsiteX9" fmla="*/ 4637201 w 7282342"/>
              <a:gd name="connsiteY9" fmla="*/ 751462 h 854400"/>
              <a:gd name="connsiteX10" fmla="*/ 3553194 w 7282342"/>
              <a:gd name="connsiteY10" fmla="*/ 751459 h 854400"/>
              <a:gd name="connsiteX11" fmla="*/ 1727066 w 7282342"/>
              <a:gd name="connsiteY11" fmla="*/ 726233 h 854400"/>
              <a:gd name="connsiteX12" fmla="*/ 601226 w 7282342"/>
              <a:gd name="connsiteY12" fmla="*/ 765557 h 854400"/>
              <a:gd name="connsiteX13" fmla="*/ 1641750 w 7282342"/>
              <a:gd name="connsiteY13" fmla="*/ 442641 h 854400"/>
              <a:gd name="connsiteX0" fmla="*/ 1641750 w 7282342"/>
              <a:gd name="connsiteY0" fmla="*/ 442641 h 854402"/>
              <a:gd name="connsiteX1" fmla="*/ 569696 w 7282342"/>
              <a:gd name="connsiteY1" fmla="*/ 51470 h 854402"/>
              <a:gd name="connsiteX2" fmla="*/ 2398498 w 7282342"/>
              <a:gd name="connsiteY2" fmla="*/ 30881 h 854402"/>
              <a:gd name="connsiteX3" fmla="*/ 3704092 w 7282342"/>
              <a:gd name="connsiteY3" fmla="*/ 113234 h 854402"/>
              <a:gd name="connsiteX4" fmla="*/ 5572371 w 7282342"/>
              <a:gd name="connsiteY4" fmla="*/ 88381 h 854402"/>
              <a:gd name="connsiteX5" fmla="*/ 7002025 w 7282342"/>
              <a:gd name="connsiteY5" fmla="*/ 446905 h 854402"/>
              <a:gd name="connsiteX6" fmla="*/ 5488540 w 7282342"/>
              <a:gd name="connsiteY6" fmla="*/ 648524 h 854402"/>
              <a:gd name="connsiteX7" fmla="*/ 6769226 w 7282342"/>
              <a:gd name="connsiteY7" fmla="*/ 813779 h 854402"/>
              <a:gd name="connsiteX8" fmla="*/ 6150686 w 7282342"/>
              <a:gd name="connsiteY8" fmla="*/ 854401 h 854402"/>
              <a:gd name="connsiteX9" fmla="*/ 4637201 w 7282342"/>
              <a:gd name="connsiteY9" fmla="*/ 751462 h 854402"/>
              <a:gd name="connsiteX10" fmla="*/ 3553194 w 7282342"/>
              <a:gd name="connsiteY10" fmla="*/ 751459 h 854402"/>
              <a:gd name="connsiteX11" fmla="*/ 1727066 w 7282342"/>
              <a:gd name="connsiteY11" fmla="*/ 726233 h 854402"/>
              <a:gd name="connsiteX12" fmla="*/ 601226 w 7282342"/>
              <a:gd name="connsiteY12" fmla="*/ 765557 h 854402"/>
              <a:gd name="connsiteX13" fmla="*/ 1641750 w 7282342"/>
              <a:gd name="connsiteY13" fmla="*/ 442641 h 854402"/>
              <a:gd name="connsiteX0" fmla="*/ 1641750 w 7282342"/>
              <a:gd name="connsiteY0" fmla="*/ 442641 h 854400"/>
              <a:gd name="connsiteX1" fmla="*/ 569696 w 7282342"/>
              <a:gd name="connsiteY1" fmla="*/ 51470 h 854400"/>
              <a:gd name="connsiteX2" fmla="*/ 2398498 w 7282342"/>
              <a:gd name="connsiteY2" fmla="*/ 30881 h 854400"/>
              <a:gd name="connsiteX3" fmla="*/ 3704092 w 7282342"/>
              <a:gd name="connsiteY3" fmla="*/ 113234 h 854400"/>
              <a:gd name="connsiteX4" fmla="*/ 5572371 w 7282342"/>
              <a:gd name="connsiteY4" fmla="*/ 88381 h 854400"/>
              <a:gd name="connsiteX5" fmla="*/ 7002025 w 7282342"/>
              <a:gd name="connsiteY5" fmla="*/ 446905 h 854400"/>
              <a:gd name="connsiteX6" fmla="*/ 5488540 w 7282342"/>
              <a:gd name="connsiteY6" fmla="*/ 648524 h 854400"/>
              <a:gd name="connsiteX7" fmla="*/ 6769227 w 7282342"/>
              <a:gd name="connsiteY7" fmla="*/ 813779 h 854400"/>
              <a:gd name="connsiteX8" fmla="*/ 6150686 w 7282342"/>
              <a:gd name="connsiteY8" fmla="*/ 854401 h 854400"/>
              <a:gd name="connsiteX9" fmla="*/ 4637201 w 7282342"/>
              <a:gd name="connsiteY9" fmla="*/ 751462 h 854400"/>
              <a:gd name="connsiteX10" fmla="*/ 3553194 w 7282342"/>
              <a:gd name="connsiteY10" fmla="*/ 751459 h 854400"/>
              <a:gd name="connsiteX11" fmla="*/ 1727066 w 7282342"/>
              <a:gd name="connsiteY11" fmla="*/ 726233 h 854400"/>
              <a:gd name="connsiteX12" fmla="*/ 601226 w 7282342"/>
              <a:gd name="connsiteY12" fmla="*/ 765557 h 854400"/>
              <a:gd name="connsiteX13" fmla="*/ 1641750 w 7282342"/>
              <a:gd name="connsiteY13" fmla="*/ 442641 h 854400"/>
              <a:gd name="connsiteX0" fmla="*/ 1641750 w 7282342"/>
              <a:gd name="connsiteY0" fmla="*/ 442641 h 854402"/>
              <a:gd name="connsiteX1" fmla="*/ 569696 w 7282342"/>
              <a:gd name="connsiteY1" fmla="*/ 51470 h 854402"/>
              <a:gd name="connsiteX2" fmla="*/ 2398498 w 7282342"/>
              <a:gd name="connsiteY2" fmla="*/ 30881 h 854402"/>
              <a:gd name="connsiteX3" fmla="*/ 3704092 w 7282342"/>
              <a:gd name="connsiteY3" fmla="*/ 113234 h 854402"/>
              <a:gd name="connsiteX4" fmla="*/ 5572371 w 7282342"/>
              <a:gd name="connsiteY4" fmla="*/ 88381 h 854402"/>
              <a:gd name="connsiteX5" fmla="*/ 7002025 w 7282342"/>
              <a:gd name="connsiteY5" fmla="*/ 446905 h 854402"/>
              <a:gd name="connsiteX6" fmla="*/ 5488540 w 7282342"/>
              <a:gd name="connsiteY6" fmla="*/ 648524 h 854402"/>
              <a:gd name="connsiteX7" fmla="*/ 6150686 w 7282342"/>
              <a:gd name="connsiteY7" fmla="*/ 854401 h 854402"/>
              <a:gd name="connsiteX8" fmla="*/ 4637201 w 7282342"/>
              <a:gd name="connsiteY8" fmla="*/ 751462 h 854402"/>
              <a:gd name="connsiteX9" fmla="*/ 3553194 w 7282342"/>
              <a:gd name="connsiteY9" fmla="*/ 751459 h 854402"/>
              <a:gd name="connsiteX10" fmla="*/ 1727066 w 7282342"/>
              <a:gd name="connsiteY10" fmla="*/ 726233 h 854402"/>
              <a:gd name="connsiteX11" fmla="*/ 601226 w 7282342"/>
              <a:gd name="connsiteY11" fmla="*/ 765557 h 854402"/>
              <a:gd name="connsiteX12" fmla="*/ 1641750 w 7282342"/>
              <a:gd name="connsiteY12" fmla="*/ 442641 h 854402"/>
              <a:gd name="connsiteX0" fmla="*/ 1641750 w 7282342"/>
              <a:gd name="connsiteY0" fmla="*/ 442641 h 812823"/>
              <a:gd name="connsiteX1" fmla="*/ 569696 w 7282342"/>
              <a:gd name="connsiteY1" fmla="*/ 51470 h 812823"/>
              <a:gd name="connsiteX2" fmla="*/ 2398498 w 7282342"/>
              <a:gd name="connsiteY2" fmla="*/ 30881 h 812823"/>
              <a:gd name="connsiteX3" fmla="*/ 3704092 w 7282342"/>
              <a:gd name="connsiteY3" fmla="*/ 113234 h 812823"/>
              <a:gd name="connsiteX4" fmla="*/ 5572371 w 7282342"/>
              <a:gd name="connsiteY4" fmla="*/ 88381 h 812823"/>
              <a:gd name="connsiteX5" fmla="*/ 7002025 w 7282342"/>
              <a:gd name="connsiteY5" fmla="*/ 446905 h 812823"/>
              <a:gd name="connsiteX6" fmla="*/ 5488540 w 7282342"/>
              <a:gd name="connsiteY6" fmla="*/ 648524 h 812823"/>
              <a:gd name="connsiteX7" fmla="*/ 4637201 w 7282342"/>
              <a:gd name="connsiteY7" fmla="*/ 751462 h 812823"/>
              <a:gd name="connsiteX8" fmla="*/ 3553194 w 7282342"/>
              <a:gd name="connsiteY8" fmla="*/ 751459 h 812823"/>
              <a:gd name="connsiteX9" fmla="*/ 1727066 w 7282342"/>
              <a:gd name="connsiteY9" fmla="*/ 726233 h 812823"/>
              <a:gd name="connsiteX10" fmla="*/ 601226 w 7282342"/>
              <a:gd name="connsiteY10" fmla="*/ 765557 h 812823"/>
              <a:gd name="connsiteX11" fmla="*/ 1641750 w 7282342"/>
              <a:gd name="connsiteY11" fmla="*/ 442641 h 812823"/>
              <a:gd name="connsiteX0" fmla="*/ 1641750 w 8316007"/>
              <a:gd name="connsiteY0" fmla="*/ 442641 h 812821"/>
              <a:gd name="connsiteX1" fmla="*/ 569696 w 8316007"/>
              <a:gd name="connsiteY1" fmla="*/ 51470 h 812821"/>
              <a:gd name="connsiteX2" fmla="*/ 2398498 w 8316007"/>
              <a:gd name="connsiteY2" fmla="*/ 30881 h 812821"/>
              <a:gd name="connsiteX3" fmla="*/ 3704092 w 8316007"/>
              <a:gd name="connsiteY3" fmla="*/ 113234 h 812821"/>
              <a:gd name="connsiteX4" fmla="*/ 5572371 w 8316007"/>
              <a:gd name="connsiteY4" fmla="*/ 88381 h 812821"/>
              <a:gd name="connsiteX5" fmla="*/ 8035688 w 8316007"/>
              <a:gd name="connsiteY5" fmla="*/ 391459 h 812821"/>
              <a:gd name="connsiteX6" fmla="*/ 5488540 w 8316007"/>
              <a:gd name="connsiteY6" fmla="*/ 648524 h 812821"/>
              <a:gd name="connsiteX7" fmla="*/ 4637201 w 8316007"/>
              <a:gd name="connsiteY7" fmla="*/ 751462 h 812821"/>
              <a:gd name="connsiteX8" fmla="*/ 3553194 w 8316007"/>
              <a:gd name="connsiteY8" fmla="*/ 751459 h 812821"/>
              <a:gd name="connsiteX9" fmla="*/ 1727066 w 8316007"/>
              <a:gd name="connsiteY9" fmla="*/ 726233 h 812821"/>
              <a:gd name="connsiteX10" fmla="*/ 601226 w 8316007"/>
              <a:gd name="connsiteY10" fmla="*/ 765557 h 812821"/>
              <a:gd name="connsiteX11" fmla="*/ 1641750 w 8316007"/>
              <a:gd name="connsiteY11" fmla="*/ 442641 h 812821"/>
              <a:gd name="connsiteX0" fmla="*/ 5256 w 8686524"/>
              <a:gd name="connsiteY0" fmla="*/ 391459 h 821352"/>
              <a:gd name="connsiteX1" fmla="*/ 940213 w 8686524"/>
              <a:gd name="connsiteY1" fmla="*/ 51470 h 821352"/>
              <a:gd name="connsiteX2" fmla="*/ 2769015 w 8686524"/>
              <a:gd name="connsiteY2" fmla="*/ 30881 h 821352"/>
              <a:gd name="connsiteX3" fmla="*/ 4074609 w 8686524"/>
              <a:gd name="connsiteY3" fmla="*/ 113234 h 821352"/>
              <a:gd name="connsiteX4" fmla="*/ 5942888 w 8686524"/>
              <a:gd name="connsiteY4" fmla="*/ 88381 h 821352"/>
              <a:gd name="connsiteX5" fmla="*/ 8406205 w 8686524"/>
              <a:gd name="connsiteY5" fmla="*/ 391459 h 821352"/>
              <a:gd name="connsiteX6" fmla="*/ 5859057 w 8686524"/>
              <a:gd name="connsiteY6" fmla="*/ 648524 h 821352"/>
              <a:gd name="connsiteX7" fmla="*/ 5007718 w 8686524"/>
              <a:gd name="connsiteY7" fmla="*/ 751462 h 821352"/>
              <a:gd name="connsiteX8" fmla="*/ 3923711 w 8686524"/>
              <a:gd name="connsiteY8" fmla="*/ 751459 h 821352"/>
              <a:gd name="connsiteX9" fmla="*/ 2097583 w 8686524"/>
              <a:gd name="connsiteY9" fmla="*/ 726233 h 821352"/>
              <a:gd name="connsiteX10" fmla="*/ 971743 w 8686524"/>
              <a:gd name="connsiteY10" fmla="*/ 765557 h 821352"/>
              <a:gd name="connsiteX11" fmla="*/ 5256 w 8686524"/>
              <a:gd name="connsiteY11" fmla="*/ 391459 h 821352"/>
              <a:gd name="connsiteX0" fmla="*/ 1278402 w 8316007"/>
              <a:gd name="connsiteY0" fmla="*/ 391459 h 821354"/>
              <a:gd name="connsiteX1" fmla="*/ 569696 w 8316007"/>
              <a:gd name="connsiteY1" fmla="*/ 51470 h 821354"/>
              <a:gd name="connsiteX2" fmla="*/ 2398498 w 8316007"/>
              <a:gd name="connsiteY2" fmla="*/ 30881 h 821354"/>
              <a:gd name="connsiteX3" fmla="*/ 3704092 w 8316007"/>
              <a:gd name="connsiteY3" fmla="*/ 113234 h 821354"/>
              <a:gd name="connsiteX4" fmla="*/ 5572371 w 8316007"/>
              <a:gd name="connsiteY4" fmla="*/ 88381 h 821354"/>
              <a:gd name="connsiteX5" fmla="*/ 8035688 w 8316007"/>
              <a:gd name="connsiteY5" fmla="*/ 391459 h 821354"/>
              <a:gd name="connsiteX6" fmla="*/ 5488540 w 8316007"/>
              <a:gd name="connsiteY6" fmla="*/ 648524 h 821354"/>
              <a:gd name="connsiteX7" fmla="*/ 4637201 w 8316007"/>
              <a:gd name="connsiteY7" fmla="*/ 751462 h 821354"/>
              <a:gd name="connsiteX8" fmla="*/ 3553194 w 8316007"/>
              <a:gd name="connsiteY8" fmla="*/ 751459 h 821354"/>
              <a:gd name="connsiteX9" fmla="*/ 1727066 w 8316007"/>
              <a:gd name="connsiteY9" fmla="*/ 726233 h 821354"/>
              <a:gd name="connsiteX10" fmla="*/ 601226 w 8316007"/>
              <a:gd name="connsiteY10" fmla="*/ 765557 h 821354"/>
              <a:gd name="connsiteX11" fmla="*/ 1278402 w 8316007"/>
              <a:gd name="connsiteY11" fmla="*/ 391459 h 821354"/>
              <a:gd name="connsiteX0" fmla="*/ 1278402 w 8863890"/>
              <a:gd name="connsiteY0" fmla="*/ 391459 h 821352"/>
              <a:gd name="connsiteX1" fmla="*/ 569696 w 8863890"/>
              <a:gd name="connsiteY1" fmla="*/ 51470 h 821352"/>
              <a:gd name="connsiteX2" fmla="*/ 2398498 w 8863890"/>
              <a:gd name="connsiteY2" fmla="*/ 30881 h 821352"/>
              <a:gd name="connsiteX3" fmla="*/ 3704092 w 8863890"/>
              <a:gd name="connsiteY3" fmla="*/ 113234 h 821352"/>
              <a:gd name="connsiteX4" fmla="*/ 5572371 w 8863890"/>
              <a:gd name="connsiteY4" fmla="*/ 88381 h 821352"/>
              <a:gd name="connsiteX5" fmla="*/ 8583573 w 8863890"/>
              <a:gd name="connsiteY5" fmla="*/ 130486 h 821352"/>
              <a:gd name="connsiteX6" fmla="*/ 5488540 w 8863890"/>
              <a:gd name="connsiteY6" fmla="*/ 648524 h 821352"/>
              <a:gd name="connsiteX7" fmla="*/ 4637201 w 8863890"/>
              <a:gd name="connsiteY7" fmla="*/ 751462 h 821352"/>
              <a:gd name="connsiteX8" fmla="*/ 3553194 w 8863890"/>
              <a:gd name="connsiteY8" fmla="*/ 751459 h 821352"/>
              <a:gd name="connsiteX9" fmla="*/ 1727066 w 8863890"/>
              <a:gd name="connsiteY9" fmla="*/ 726233 h 821352"/>
              <a:gd name="connsiteX10" fmla="*/ 601226 w 8863890"/>
              <a:gd name="connsiteY10" fmla="*/ 765557 h 821352"/>
              <a:gd name="connsiteX11" fmla="*/ 1278402 w 8863890"/>
              <a:gd name="connsiteY11" fmla="*/ 391459 h 821352"/>
              <a:gd name="connsiteX0" fmla="*/ 1278402 w 8863890"/>
              <a:gd name="connsiteY0" fmla="*/ 391459 h 821354"/>
              <a:gd name="connsiteX1" fmla="*/ 569696 w 8863890"/>
              <a:gd name="connsiteY1" fmla="*/ 51470 h 821354"/>
              <a:gd name="connsiteX2" fmla="*/ 2398498 w 8863890"/>
              <a:gd name="connsiteY2" fmla="*/ 30881 h 821354"/>
              <a:gd name="connsiteX3" fmla="*/ 3704092 w 8863890"/>
              <a:gd name="connsiteY3" fmla="*/ 113234 h 821354"/>
              <a:gd name="connsiteX4" fmla="*/ 5572371 w 8863890"/>
              <a:gd name="connsiteY4" fmla="*/ 88381 h 821354"/>
              <a:gd name="connsiteX5" fmla="*/ 8583573 w 8863890"/>
              <a:gd name="connsiteY5" fmla="*/ 130486 h 821354"/>
              <a:gd name="connsiteX6" fmla="*/ 7122539 w 8863890"/>
              <a:gd name="connsiteY6" fmla="*/ 652432 h 821354"/>
              <a:gd name="connsiteX7" fmla="*/ 4637201 w 8863890"/>
              <a:gd name="connsiteY7" fmla="*/ 751462 h 821354"/>
              <a:gd name="connsiteX8" fmla="*/ 3553194 w 8863890"/>
              <a:gd name="connsiteY8" fmla="*/ 751459 h 821354"/>
              <a:gd name="connsiteX9" fmla="*/ 1727066 w 8863890"/>
              <a:gd name="connsiteY9" fmla="*/ 726233 h 821354"/>
              <a:gd name="connsiteX10" fmla="*/ 601226 w 8863890"/>
              <a:gd name="connsiteY10" fmla="*/ 765557 h 821354"/>
              <a:gd name="connsiteX11" fmla="*/ 1278402 w 8863890"/>
              <a:gd name="connsiteY11" fmla="*/ 391459 h 821354"/>
              <a:gd name="connsiteX0" fmla="*/ 1300212 w 8885700"/>
              <a:gd name="connsiteY0" fmla="*/ 442929 h 872823"/>
              <a:gd name="connsiteX1" fmla="*/ 569695 w 8885700"/>
              <a:gd name="connsiteY1" fmla="*/ 51470 h 872823"/>
              <a:gd name="connsiteX2" fmla="*/ 2420308 w 8885700"/>
              <a:gd name="connsiteY2" fmla="*/ 82351 h 872823"/>
              <a:gd name="connsiteX3" fmla="*/ 3725902 w 8885700"/>
              <a:gd name="connsiteY3" fmla="*/ 164704 h 872823"/>
              <a:gd name="connsiteX4" fmla="*/ 5594181 w 8885700"/>
              <a:gd name="connsiteY4" fmla="*/ 139851 h 872823"/>
              <a:gd name="connsiteX5" fmla="*/ 8605383 w 8885700"/>
              <a:gd name="connsiteY5" fmla="*/ 181956 h 872823"/>
              <a:gd name="connsiteX6" fmla="*/ 7144349 w 8885700"/>
              <a:gd name="connsiteY6" fmla="*/ 703902 h 872823"/>
              <a:gd name="connsiteX7" fmla="*/ 4659011 w 8885700"/>
              <a:gd name="connsiteY7" fmla="*/ 802932 h 872823"/>
              <a:gd name="connsiteX8" fmla="*/ 3575004 w 8885700"/>
              <a:gd name="connsiteY8" fmla="*/ 802929 h 872823"/>
              <a:gd name="connsiteX9" fmla="*/ 1748876 w 8885700"/>
              <a:gd name="connsiteY9" fmla="*/ 777703 h 872823"/>
              <a:gd name="connsiteX10" fmla="*/ 623036 w 8885700"/>
              <a:gd name="connsiteY10" fmla="*/ 817027 h 872823"/>
              <a:gd name="connsiteX11" fmla="*/ 1300212 w 8885700"/>
              <a:gd name="connsiteY11" fmla="*/ 442929 h 872823"/>
              <a:gd name="connsiteX0" fmla="*/ 751953 w 8337441"/>
              <a:gd name="connsiteY0" fmla="*/ 360579 h 790473"/>
              <a:gd name="connsiteX1" fmla="*/ 1872049 w 8337441"/>
              <a:gd name="connsiteY1" fmla="*/ 1 h 790473"/>
              <a:gd name="connsiteX2" fmla="*/ 3177643 w 8337441"/>
              <a:gd name="connsiteY2" fmla="*/ 82354 h 790473"/>
              <a:gd name="connsiteX3" fmla="*/ 5045922 w 8337441"/>
              <a:gd name="connsiteY3" fmla="*/ 57501 h 790473"/>
              <a:gd name="connsiteX4" fmla="*/ 8057124 w 8337441"/>
              <a:gd name="connsiteY4" fmla="*/ 99606 h 790473"/>
              <a:gd name="connsiteX5" fmla="*/ 6596090 w 8337441"/>
              <a:gd name="connsiteY5" fmla="*/ 621552 h 790473"/>
              <a:gd name="connsiteX6" fmla="*/ 4110752 w 8337441"/>
              <a:gd name="connsiteY6" fmla="*/ 720582 h 790473"/>
              <a:gd name="connsiteX7" fmla="*/ 3026745 w 8337441"/>
              <a:gd name="connsiteY7" fmla="*/ 720579 h 790473"/>
              <a:gd name="connsiteX8" fmla="*/ 1200617 w 8337441"/>
              <a:gd name="connsiteY8" fmla="*/ 695353 h 790473"/>
              <a:gd name="connsiteX9" fmla="*/ 74777 w 8337441"/>
              <a:gd name="connsiteY9" fmla="*/ 734677 h 790473"/>
              <a:gd name="connsiteX10" fmla="*/ 751953 w 8337441"/>
              <a:gd name="connsiteY10" fmla="*/ 360579 h 790473"/>
              <a:gd name="connsiteX0" fmla="*/ 299546 w 8798180"/>
              <a:gd name="connsiteY0" fmla="*/ 360579 h 790470"/>
              <a:gd name="connsiteX1" fmla="*/ 2332788 w 8798180"/>
              <a:gd name="connsiteY1" fmla="*/ -1 h 790470"/>
              <a:gd name="connsiteX2" fmla="*/ 3638382 w 8798180"/>
              <a:gd name="connsiteY2" fmla="*/ 82352 h 790470"/>
              <a:gd name="connsiteX3" fmla="*/ 5506661 w 8798180"/>
              <a:gd name="connsiteY3" fmla="*/ 57499 h 790470"/>
              <a:gd name="connsiteX4" fmla="*/ 8517863 w 8798180"/>
              <a:gd name="connsiteY4" fmla="*/ 99604 h 790470"/>
              <a:gd name="connsiteX5" fmla="*/ 7056829 w 8798180"/>
              <a:gd name="connsiteY5" fmla="*/ 621550 h 790470"/>
              <a:gd name="connsiteX6" fmla="*/ 4571491 w 8798180"/>
              <a:gd name="connsiteY6" fmla="*/ 720580 h 790470"/>
              <a:gd name="connsiteX7" fmla="*/ 3487484 w 8798180"/>
              <a:gd name="connsiteY7" fmla="*/ 720577 h 790470"/>
              <a:gd name="connsiteX8" fmla="*/ 1661356 w 8798180"/>
              <a:gd name="connsiteY8" fmla="*/ 695351 h 790470"/>
              <a:gd name="connsiteX9" fmla="*/ 535516 w 8798180"/>
              <a:gd name="connsiteY9" fmla="*/ 734675 h 790470"/>
              <a:gd name="connsiteX10" fmla="*/ 299546 w 8798180"/>
              <a:gd name="connsiteY10" fmla="*/ 360579 h 790470"/>
              <a:gd name="connsiteX0" fmla="*/ 173738 w 8672372"/>
              <a:gd name="connsiteY0" fmla="*/ 354332 h 784223"/>
              <a:gd name="connsiteX1" fmla="*/ 1452143 w 8672372"/>
              <a:gd name="connsiteY1" fmla="*/ 223846 h 784223"/>
              <a:gd name="connsiteX2" fmla="*/ 3512574 w 8672372"/>
              <a:gd name="connsiteY2" fmla="*/ 76105 h 784223"/>
              <a:gd name="connsiteX3" fmla="*/ 5380853 w 8672372"/>
              <a:gd name="connsiteY3" fmla="*/ 51252 h 784223"/>
              <a:gd name="connsiteX4" fmla="*/ 8392055 w 8672372"/>
              <a:gd name="connsiteY4" fmla="*/ 93357 h 784223"/>
              <a:gd name="connsiteX5" fmla="*/ 6931021 w 8672372"/>
              <a:gd name="connsiteY5" fmla="*/ 615303 h 784223"/>
              <a:gd name="connsiteX6" fmla="*/ 4445683 w 8672372"/>
              <a:gd name="connsiteY6" fmla="*/ 714333 h 784223"/>
              <a:gd name="connsiteX7" fmla="*/ 3361676 w 8672372"/>
              <a:gd name="connsiteY7" fmla="*/ 714330 h 784223"/>
              <a:gd name="connsiteX8" fmla="*/ 1535548 w 8672372"/>
              <a:gd name="connsiteY8" fmla="*/ 689104 h 784223"/>
              <a:gd name="connsiteX9" fmla="*/ 409708 w 8672372"/>
              <a:gd name="connsiteY9" fmla="*/ 728428 h 784223"/>
              <a:gd name="connsiteX10" fmla="*/ 173738 w 8672372"/>
              <a:gd name="connsiteY10" fmla="*/ 354332 h 784223"/>
              <a:gd name="connsiteX0" fmla="*/ 173738 w 9220260"/>
              <a:gd name="connsiteY0" fmla="*/ 484820 h 762475"/>
              <a:gd name="connsiteX1" fmla="*/ 2000031 w 9220260"/>
              <a:gd name="connsiteY1" fmla="*/ 223846 h 762475"/>
              <a:gd name="connsiteX2" fmla="*/ 4060462 w 9220260"/>
              <a:gd name="connsiteY2" fmla="*/ 76105 h 762475"/>
              <a:gd name="connsiteX3" fmla="*/ 5928741 w 9220260"/>
              <a:gd name="connsiteY3" fmla="*/ 51252 h 762475"/>
              <a:gd name="connsiteX4" fmla="*/ 8939943 w 9220260"/>
              <a:gd name="connsiteY4" fmla="*/ 93357 h 762475"/>
              <a:gd name="connsiteX5" fmla="*/ 7478909 w 9220260"/>
              <a:gd name="connsiteY5" fmla="*/ 615303 h 762475"/>
              <a:gd name="connsiteX6" fmla="*/ 4993571 w 9220260"/>
              <a:gd name="connsiteY6" fmla="*/ 714333 h 762475"/>
              <a:gd name="connsiteX7" fmla="*/ 3909564 w 9220260"/>
              <a:gd name="connsiteY7" fmla="*/ 714330 h 762475"/>
              <a:gd name="connsiteX8" fmla="*/ 2083436 w 9220260"/>
              <a:gd name="connsiteY8" fmla="*/ 689104 h 762475"/>
              <a:gd name="connsiteX9" fmla="*/ 957596 w 9220260"/>
              <a:gd name="connsiteY9" fmla="*/ 728428 h 762475"/>
              <a:gd name="connsiteX10" fmla="*/ 173738 w 9220260"/>
              <a:gd name="connsiteY10" fmla="*/ 484820 h 762475"/>
              <a:gd name="connsiteX0" fmla="*/ 213068 w 9259590"/>
              <a:gd name="connsiteY0" fmla="*/ 484820 h 714334"/>
              <a:gd name="connsiteX1" fmla="*/ 2039361 w 9259590"/>
              <a:gd name="connsiteY1" fmla="*/ 223846 h 714334"/>
              <a:gd name="connsiteX2" fmla="*/ 4099792 w 9259590"/>
              <a:gd name="connsiteY2" fmla="*/ 76105 h 714334"/>
              <a:gd name="connsiteX3" fmla="*/ 5968071 w 9259590"/>
              <a:gd name="connsiteY3" fmla="*/ 51252 h 714334"/>
              <a:gd name="connsiteX4" fmla="*/ 8979273 w 9259590"/>
              <a:gd name="connsiteY4" fmla="*/ 93357 h 714334"/>
              <a:gd name="connsiteX5" fmla="*/ 7518239 w 9259590"/>
              <a:gd name="connsiteY5" fmla="*/ 615303 h 714334"/>
              <a:gd name="connsiteX6" fmla="*/ 5032901 w 9259590"/>
              <a:gd name="connsiteY6" fmla="*/ 714333 h 714334"/>
              <a:gd name="connsiteX7" fmla="*/ 3948894 w 9259590"/>
              <a:gd name="connsiteY7" fmla="*/ 714330 h 714334"/>
              <a:gd name="connsiteX8" fmla="*/ 2122766 w 9259590"/>
              <a:gd name="connsiteY8" fmla="*/ 689104 h 714334"/>
              <a:gd name="connsiteX9" fmla="*/ 760955 w 9259590"/>
              <a:gd name="connsiteY9" fmla="*/ 615306 h 714334"/>
              <a:gd name="connsiteX10" fmla="*/ 213068 w 9259590"/>
              <a:gd name="connsiteY10" fmla="*/ 484820 h 714334"/>
              <a:gd name="connsiteX0" fmla="*/ 213068 w 10172739"/>
              <a:gd name="connsiteY0" fmla="*/ 484817 h 714329"/>
              <a:gd name="connsiteX1" fmla="*/ 2039361 w 10172739"/>
              <a:gd name="connsiteY1" fmla="*/ 223843 h 714329"/>
              <a:gd name="connsiteX2" fmla="*/ 4099792 w 10172739"/>
              <a:gd name="connsiteY2" fmla="*/ 76102 h 714329"/>
              <a:gd name="connsiteX3" fmla="*/ 5968071 w 10172739"/>
              <a:gd name="connsiteY3" fmla="*/ 51249 h 714329"/>
              <a:gd name="connsiteX4" fmla="*/ 9892420 w 10172739"/>
              <a:gd name="connsiteY4" fmla="*/ 93357 h 714329"/>
              <a:gd name="connsiteX5" fmla="*/ 7518239 w 10172739"/>
              <a:gd name="connsiteY5" fmla="*/ 615300 h 714329"/>
              <a:gd name="connsiteX6" fmla="*/ 5032901 w 10172739"/>
              <a:gd name="connsiteY6" fmla="*/ 714330 h 714329"/>
              <a:gd name="connsiteX7" fmla="*/ 3948894 w 10172739"/>
              <a:gd name="connsiteY7" fmla="*/ 714327 h 714329"/>
              <a:gd name="connsiteX8" fmla="*/ 2122766 w 10172739"/>
              <a:gd name="connsiteY8" fmla="*/ 689101 h 714329"/>
              <a:gd name="connsiteX9" fmla="*/ 760955 w 10172739"/>
              <a:gd name="connsiteY9" fmla="*/ 615303 h 714329"/>
              <a:gd name="connsiteX10" fmla="*/ 213068 w 10172739"/>
              <a:gd name="connsiteY10" fmla="*/ 484817 h 714329"/>
              <a:gd name="connsiteX0" fmla="*/ 213068 w 10267548"/>
              <a:gd name="connsiteY0" fmla="*/ 484817 h 714331"/>
              <a:gd name="connsiteX1" fmla="*/ 2039361 w 10267548"/>
              <a:gd name="connsiteY1" fmla="*/ 223843 h 714331"/>
              <a:gd name="connsiteX2" fmla="*/ 4099792 w 10267548"/>
              <a:gd name="connsiteY2" fmla="*/ 76102 h 714331"/>
              <a:gd name="connsiteX3" fmla="*/ 5968071 w 10267548"/>
              <a:gd name="connsiteY3" fmla="*/ 51249 h 714331"/>
              <a:gd name="connsiteX4" fmla="*/ 9892420 w 10267548"/>
              <a:gd name="connsiteY4" fmla="*/ 93357 h 714331"/>
              <a:gd name="connsiteX5" fmla="*/ 9892417 w 10267548"/>
              <a:gd name="connsiteY5" fmla="*/ 484818 h 714331"/>
              <a:gd name="connsiteX6" fmla="*/ 5032901 w 10267548"/>
              <a:gd name="connsiteY6" fmla="*/ 714330 h 714331"/>
              <a:gd name="connsiteX7" fmla="*/ 3948894 w 10267548"/>
              <a:gd name="connsiteY7" fmla="*/ 714327 h 714331"/>
              <a:gd name="connsiteX8" fmla="*/ 2122766 w 10267548"/>
              <a:gd name="connsiteY8" fmla="*/ 689101 h 714331"/>
              <a:gd name="connsiteX9" fmla="*/ 760955 w 10267548"/>
              <a:gd name="connsiteY9" fmla="*/ 615303 h 714331"/>
              <a:gd name="connsiteX10" fmla="*/ 213068 w 10267548"/>
              <a:gd name="connsiteY10" fmla="*/ 484817 h 714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267548" h="714331">
                <a:moveTo>
                  <a:pt x="213068" y="484817"/>
                </a:moveTo>
                <a:cubicBezTo>
                  <a:pt x="426136" y="419574"/>
                  <a:pt x="1635079" y="270214"/>
                  <a:pt x="2039361" y="223843"/>
                </a:cubicBezTo>
                <a:cubicBezTo>
                  <a:pt x="2565395" y="242715"/>
                  <a:pt x="3323820" y="63087"/>
                  <a:pt x="4099792" y="76102"/>
                </a:cubicBezTo>
                <a:lnTo>
                  <a:pt x="5968071" y="51249"/>
                </a:lnTo>
                <a:cubicBezTo>
                  <a:pt x="6517727" y="117155"/>
                  <a:pt x="9906392" y="0"/>
                  <a:pt x="9892420" y="93357"/>
                </a:cubicBezTo>
                <a:cubicBezTo>
                  <a:pt x="10172738" y="193576"/>
                  <a:pt x="10267548" y="461417"/>
                  <a:pt x="9892417" y="484818"/>
                </a:cubicBezTo>
                <a:cubicBezTo>
                  <a:pt x="9498280" y="535577"/>
                  <a:pt x="5355459" y="697174"/>
                  <a:pt x="5032901" y="714330"/>
                </a:cubicBezTo>
                <a:lnTo>
                  <a:pt x="3948894" y="714327"/>
                </a:lnTo>
                <a:lnTo>
                  <a:pt x="2122766" y="689101"/>
                </a:lnTo>
                <a:cubicBezTo>
                  <a:pt x="1625516" y="643412"/>
                  <a:pt x="1079238" y="649350"/>
                  <a:pt x="760955" y="615303"/>
                </a:cubicBezTo>
                <a:cubicBezTo>
                  <a:pt x="442672" y="581256"/>
                  <a:pt x="0" y="550060"/>
                  <a:pt x="213068" y="484817"/>
                </a:cubicBezTo>
                <a:close/>
              </a:path>
            </a:pathLst>
          </a:custGeom>
          <a:gradFill>
            <a:gsLst>
              <a:gs pos="0">
                <a:schemeClr val="bg1">
                  <a:lumMod val="85000"/>
                  <a:alpha val="44000"/>
                </a:schemeClr>
              </a:gs>
              <a:gs pos="50000">
                <a:schemeClr val="bg1">
                  <a:lumMod val="50000"/>
                  <a:alpha val="50000"/>
                </a:schemeClr>
              </a:gs>
              <a:gs pos="100000">
                <a:schemeClr val="bg1">
                  <a:lumMod val="85000"/>
                  <a:alpha val="49000"/>
                </a:schemeClr>
              </a:gs>
            </a:gsLst>
            <a:lin ang="5400000" scaled="0"/>
          </a:gra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algn="ctr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 rot="16200000">
            <a:off x="-671498" y="3719498"/>
            <a:ext cx="17123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Elevation MSL</a:t>
            </a:r>
          </a:p>
        </p:txBody>
      </p:sp>
      <p:sp>
        <p:nvSpPr>
          <p:cNvPr id="42" name="Rectangle 41"/>
          <p:cNvSpPr/>
          <p:nvPr/>
        </p:nvSpPr>
        <p:spPr>
          <a:xfrm>
            <a:off x="4648200" y="1524000"/>
            <a:ext cx="45719" cy="2971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4648200" y="1524000"/>
            <a:ext cx="45719" cy="29718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6050281" y="1524000"/>
            <a:ext cx="45719" cy="2971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6050281" y="1524000"/>
            <a:ext cx="45719" cy="29718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2971800" y="1524000"/>
            <a:ext cx="45719" cy="3581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2971800" y="1524000"/>
            <a:ext cx="45719" cy="35814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7162800" y="1524000"/>
            <a:ext cx="45719" cy="2819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7162800" y="1524000"/>
            <a:ext cx="45719" cy="28194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3657600" y="3352800"/>
            <a:ext cx="3810000" cy="685800"/>
          </a:xfrm>
          <a:prstGeom prst="rect">
            <a:avLst/>
          </a:prstGeom>
          <a:solidFill>
            <a:srgbClr val="FF00FF">
              <a:alpha val="4313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Potential DNAPL Zone</a:t>
            </a:r>
          </a:p>
        </p:txBody>
      </p:sp>
      <p:sp>
        <p:nvSpPr>
          <p:cNvPr id="50" name="Rectangle 49"/>
          <p:cNvSpPr/>
          <p:nvPr/>
        </p:nvSpPr>
        <p:spPr>
          <a:xfrm>
            <a:off x="2971800" y="3048000"/>
            <a:ext cx="45719" cy="1676400"/>
          </a:xfrm>
          <a:prstGeom prst="rect">
            <a:avLst/>
          </a:prstGeom>
          <a:solidFill>
            <a:srgbClr val="FFFF00"/>
          </a:solidFill>
          <a:ln w="63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4648200" y="2819400"/>
            <a:ext cx="45719" cy="1676400"/>
          </a:xfrm>
          <a:prstGeom prst="rect">
            <a:avLst/>
          </a:prstGeom>
          <a:solidFill>
            <a:srgbClr val="FFFF00"/>
          </a:solidFill>
          <a:ln w="63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6050281" y="2819400"/>
            <a:ext cx="45719" cy="1676400"/>
          </a:xfrm>
          <a:prstGeom prst="rect">
            <a:avLst/>
          </a:prstGeom>
          <a:solidFill>
            <a:srgbClr val="FFFF00"/>
          </a:solidFill>
          <a:ln w="63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7162800" y="2895600"/>
            <a:ext cx="45719" cy="1447800"/>
          </a:xfrm>
          <a:prstGeom prst="rect">
            <a:avLst/>
          </a:prstGeom>
          <a:solidFill>
            <a:srgbClr val="FFFF00"/>
          </a:solidFill>
          <a:ln w="63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4114800" y="3505200"/>
            <a:ext cx="2819400" cy="381000"/>
          </a:xfrm>
          <a:custGeom>
            <a:avLst/>
            <a:gdLst>
              <a:gd name="connsiteX0" fmla="*/ 2461846 w 2860431"/>
              <a:gd name="connsiteY0" fmla="*/ 46893 h 281354"/>
              <a:gd name="connsiteX1" fmla="*/ 2004646 w 2860431"/>
              <a:gd name="connsiteY1" fmla="*/ 0 h 281354"/>
              <a:gd name="connsiteX2" fmla="*/ 1395046 w 2860431"/>
              <a:gd name="connsiteY2" fmla="*/ 35169 h 281354"/>
              <a:gd name="connsiteX3" fmla="*/ 445477 w 2860431"/>
              <a:gd name="connsiteY3" fmla="*/ 58616 h 281354"/>
              <a:gd name="connsiteX4" fmla="*/ 0 w 2860431"/>
              <a:gd name="connsiteY4" fmla="*/ 58616 h 281354"/>
              <a:gd name="connsiteX5" fmla="*/ 93784 w 2860431"/>
              <a:gd name="connsiteY5" fmla="*/ 281354 h 281354"/>
              <a:gd name="connsiteX6" fmla="*/ 668215 w 2860431"/>
              <a:gd name="connsiteY6" fmla="*/ 269631 h 281354"/>
              <a:gd name="connsiteX7" fmla="*/ 1723292 w 2860431"/>
              <a:gd name="connsiteY7" fmla="*/ 269631 h 281354"/>
              <a:gd name="connsiteX8" fmla="*/ 2508738 w 2860431"/>
              <a:gd name="connsiteY8" fmla="*/ 257908 h 281354"/>
              <a:gd name="connsiteX9" fmla="*/ 2860431 w 2860431"/>
              <a:gd name="connsiteY9" fmla="*/ 222739 h 281354"/>
              <a:gd name="connsiteX10" fmla="*/ 2766646 w 2860431"/>
              <a:gd name="connsiteY10" fmla="*/ 93785 h 281354"/>
              <a:gd name="connsiteX11" fmla="*/ 2379784 w 2860431"/>
              <a:gd name="connsiteY11" fmla="*/ 46893 h 281354"/>
              <a:gd name="connsiteX12" fmla="*/ 2379784 w 2860431"/>
              <a:gd name="connsiteY12" fmla="*/ 46893 h 281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860431" h="281354">
                <a:moveTo>
                  <a:pt x="2461846" y="46893"/>
                </a:moveTo>
                <a:lnTo>
                  <a:pt x="2004646" y="0"/>
                </a:lnTo>
                <a:lnTo>
                  <a:pt x="1395046" y="35169"/>
                </a:lnTo>
                <a:lnTo>
                  <a:pt x="445477" y="58616"/>
                </a:lnTo>
                <a:lnTo>
                  <a:pt x="0" y="58616"/>
                </a:lnTo>
                <a:lnTo>
                  <a:pt x="93784" y="281354"/>
                </a:lnTo>
                <a:lnTo>
                  <a:pt x="668215" y="269631"/>
                </a:lnTo>
                <a:lnTo>
                  <a:pt x="1723292" y="269631"/>
                </a:lnTo>
                <a:lnTo>
                  <a:pt x="2508738" y="257908"/>
                </a:lnTo>
                <a:lnTo>
                  <a:pt x="2860431" y="222739"/>
                </a:lnTo>
                <a:lnTo>
                  <a:pt x="2766646" y="93785"/>
                </a:lnTo>
                <a:lnTo>
                  <a:pt x="2379784" y="46893"/>
                </a:lnTo>
                <a:lnTo>
                  <a:pt x="2379784" y="46893"/>
                </a:lnTo>
              </a:path>
            </a:pathLst>
          </a:custGeom>
          <a:solidFill>
            <a:srgbClr val="FF00FF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Confirmed DNAPL Zone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872 0.00718 L 0.51128 0.0071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1128 0.00718 L 0.69461 0.00718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000"/>
                            </p:stCondLst>
                            <p:childTnLst>
                              <p:par>
                                <p:cTn id="3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9461 0.00718 L 0.83628 0.00718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40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6000"/>
                            </p:stCondLst>
                            <p:childTnLst>
                              <p:par>
                                <p:cTn id="43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4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8000"/>
                            </p:stCondLst>
                            <p:childTnLst>
                              <p:par>
                                <p:cTn id="4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83628 0.00718 L 0.95295 0.00718 " pathEditMode="relative" ptsTypes="AA">
                                      <p:cBhvr>
                                        <p:cTn id="4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2000"/>
                            </p:stCondLst>
                            <p:childTnLst>
                              <p:par>
                                <p:cTn id="57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8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4000"/>
                            </p:stCondLst>
                            <p:childTnLst>
                              <p:par>
                                <p:cTn id="6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95295 0.00718 L 1.24461 0.00718 " pathEditMode="relative" ptsTypes="AA">
                                      <p:cBhvr>
                                        <p:cTn id="6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6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80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0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20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1" grpId="0" animBg="1"/>
      <p:bldP spid="41" grpId="1" animBg="1"/>
      <p:bldP spid="43" grpId="0" animBg="1"/>
      <p:bldP spid="44" grpId="0" animBg="1"/>
      <p:bldP spid="44" grpId="1" animBg="1"/>
      <p:bldP spid="45" grpId="0" animBg="1"/>
      <p:bldP spid="46" grpId="0" animBg="1"/>
      <p:bldP spid="46" grpId="1" animBg="1"/>
      <p:bldP spid="47" grpId="0" animBg="1"/>
      <p:bldP spid="48" grpId="0" animBg="1"/>
      <p:bldP spid="48" grpId="1" animBg="1"/>
      <p:bldP spid="40" grpId="0" animBg="1"/>
      <p:bldP spid="50" grpId="0" animBg="1"/>
      <p:bldP spid="55" grpId="0" animBg="1"/>
      <p:bldP spid="56" grpId="0" animBg="1"/>
      <p:bldP spid="57" grpId="0" animBg="1"/>
      <p:bldP spid="4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2922</TotalTime>
  <Words>232</Words>
  <Application>Microsoft Office PowerPoint</Application>
  <PresentationFormat>On-screen Show (4:3)</PresentationFormat>
  <Paragraphs>87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Lucida Sans Unicode</vt:lpstr>
      <vt:lpstr>Times New Roman</vt:lpstr>
      <vt:lpstr>Verdana</vt:lpstr>
      <vt:lpstr>Wingdings 2</vt:lpstr>
      <vt:lpstr>Wingdings 3</vt:lpstr>
      <vt:lpstr>Concourse</vt:lpstr>
      <vt:lpstr>The Hunt for DNAPL A TRIAD Approach</vt:lpstr>
      <vt:lpstr> </vt:lpstr>
      <vt:lpstr>PowerPoint Presentation</vt:lpstr>
      <vt:lpstr>DNAPL Evaluation Tasks</vt:lpstr>
      <vt:lpstr>Existing Well Locations</vt:lpstr>
      <vt:lpstr>PowerPoint Presentation</vt:lpstr>
      <vt:lpstr>Membrane Interface Probe (MIP) Investigation</vt:lpstr>
      <vt:lpstr>Membrane Interface Probe Investigation</vt:lpstr>
      <vt:lpstr>PowerPoint Presentation</vt:lpstr>
      <vt:lpstr>Soil Boring Investigation</vt:lpstr>
      <vt:lpstr>PowerPoint Presentation</vt:lpstr>
      <vt:lpstr>Soil Boring Investigation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The MIP Works</dc:title>
  <dc:creator>Eliot Cooper</dc:creator>
  <cp:lastModifiedBy>Josh Droy</cp:lastModifiedBy>
  <cp:revision>105</cp:revision>
  <dcterms:created xsi:type="dcterms:W3CDTF">2011-01-03T23:41:50Z</dcterms:created>
  <dcterms:modified xsi:type="dcterms:W3CDTF">2022-04-01T17:48:09Z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51054598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